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81"/>
  </p:notesMasterIdLst>
  <p:sldIdLst>
    <p:sldId id="256" r:id="rId2"/>
    <p:sldId id="406" r:id="rId3"/>
    <p:sldId id="436" r:id="rId4"/>
    <p:sldId id="437" r:id="rId5"/>
    <p:sldId id="300" r:id="rId6"/>
    <p:sldId id="382" r:id="rId7"/>
    <p:sldId id="301" r:id="rId8"/>
    <p:sldId id="302" r:id="rId9"/>
    <p:sldId id="303" r:id="rId10"/>
    <p:sldId id="304" r:id="rId11"/>
    <p:sldId id="306" r:id="rId12"/>
    <p:sldId id="374" r:id="rId13"/>
    <p:sldId id="383" r:id="rId14"/>
    <p:sldId id="421" r:id="rId15"/>
    <p:sldId id="419" r:id="rId16"/>
    <p:sldId id="420" r:id="rId17"/>
    <p:sldId id="438" r:id="rId18"/>
    <p:sldId id="307" r:id="rId19"/>
    <p:sldId id="310" r:id="rId20"/>
    <p:sldId id="414" r:id="rId21"/>
    <p:sldId id="311" r:id="rId22"/>
    <p:sldId id="415" r:id="rId23"/>
    <p:sldId id="312" r:id="rId24"/>
    <p:sldId id="416" r:id="rId25"/>
    <p:sldId id="439" r:id="rId26"/>
    <p:sldId id="345" r:id="rId27"/>
    <p:sldId id="348" r:id="rId28"/>
    <p:sldId id="347" r:id="rId29"/>
    <p:sldId id="346" r:id="rId30"/>
    <p:sldId id="317" r:id="rId31"/>
    <p:sldId id="351" r:id="rId32"/>
    <p:sldId id="441" r:id="rId33"/>
    <p:sldId id="352" r:id="rId34"/>
    <p:sldId id="353" r:id="rId35"/>
    <p:sldId id="442" r:id="rId36"/>
    <p:sldId id="354" r:id="rId37"/>
    <p:sldId id="356" r:id="rId38"/>
    <p:sldId id="357" r:id="rId39"/>
    <p:sldId id="358" r:id="rId40"/>
    <p:sldId id="360" r:id="rId41"/>
    <p:sldId id="362" r:id="rId42"/>
    <p:sldId id="363" r:id="rId43"/>
    <p:sldId id="443" r:id="rId44"/>
    <p:sldId id="400" r:id="rId45"/>
    <p:sldId id="365" r:id="rId46"/>
    <p:sldId id="366" r:id="rId47"/>
    <p:sldId id="368" r:id="rId48"/>
    <p:sldId id="370" r:id="rId49"/>
    <p:sldId id="371" r:id="rId50"/>
    <p:sldId id="445" r:id="rId51"/>
    <p:sldId id="444" r:id="rId52"/>
    <p:sldId id="318" r:id="rId53"/>
    <p:sldId id="319" r:id="rId54"/>
    <p:sldId id="320" r:id="rId55"/>
    <p:sldId id="375" r:id="rId56"/>
    <p:sldId id="322" r:id="rId57"/>
    <p:sldId id="323" r:id="rId58"/>
    <p:sldId id="324" r:id="rId59"/>
    <p:sldId id="321" r:id="rId60"/>
    <p:sldId id="376" r:id="rId61"/>
    <p:sldId id="325" r:id="rId62"/>
    <p:sldId id="396" r:id="rId63"/>
    <p:sldId id="446" r:id="rId64"/>
    <p:sldId id="328" r:id="rId65"/>
    <p:sldId id="393" r:id="rId66"/>
    <p:sldId id="395" r:id="rId67"/>
    <p:sldId id="327" r:id="rId68"/>
    <p:sldId id="329" r:id="rId69"/>
    <p:sldId id="331" r:id="rId70"/>
    <p:sldId id="330" r:id="rId71"/>
    <p:sldId id="449" r:id="rId72"/>
    <p:sldId id="377" r:id="rId73"/>
    <p:sldId id="413" r:id="rId74"/>
    <p:sldId id="447" r:id="rId75"/>
    <p:sldId id="407" r:id="rId76"/>
    <p:sldId id="408" r:id="rId77"/>
    <p:sldId id="398" r:id="rId78"/>
    <p:sldId id="332" r:id="rId79"/>
    <p:sldId id="397" r:id="rId8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803" autoAdjust="0"/>
  </p:normalViewPr>
  <p:slideViewPr>
    <p:cSldViewPr>
      <p:cViewPr varScale="1">
        <p:scale>
          <a:sx n="109" d="100"/>
          <a:sy n="109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5E5D5-FBB1-4BAB-9975-3EB8418E338A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9A7BC6-E53D-4DF4-867D-0EE76C1FD447}">
      <dgm:prSet/>
      <dgm:spPr/>
      <dgm:t>
        <a:bodyPr/>
        <a:lstStyle/>
        <a:p>
          <a:pPr rtl="0"/>
          <a:r>
            <a:rPr lang="en-US" dirty="0" smtClean="0"/>
            <a:t>1.</a:t>
          </a:r>
          <a:r>
            <a:rPr lang="zh-TW" dirty="0" smtClean="0"/>
            <a:t>氣息</a:t>
          </a:r>
          <a:endParaRPr lang="en-US" dirty="0"/>
        </a:p>
      </dgm:t>
    </dgm:pt>
    <dgm:pt modelId="{6131236F-7B78-43A9-A8F0-71C876931818}" type="par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CD2EEA12-65B2-4DAD-B500-A9BE11B79645}" type="sib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FE1E9605-CB32-4452-A875-F62E9F459051}">
      <dgm:prSet/>
      <dgm:spPr/>
      <dgm:t>
        <a:bodyPr/>
        <a:lstStyle/>
        <a:p>
          <a:pPr rtl="0"/>
          <a:r>
            <a:rPr lang="en-US" dirty="0" smtClean="0"/>
            <a:t>2.</a:t>
          </a:r>
          <a:r>
            <a:rPr lang="zh-TW" dirty="0" smtClean="0"/>
            <a:t>音源</a:t>
          </a:r>
          <a:endParaRPr lang="en-US" dirty="0"/>
        </a:p>
      </dgm:t>
    </dgm:pt>
    <dgm:pt modelId="{3E2194FB-AB25-49EE-92C4-458D5E0CB70B}" type="parTrans" cxnId="{888ADFA8-8337-4658-8B6A-3961D7E0E30F}">
      <dgm:prSet/>
      <dgm:spPr/>
      <dgm:t>
        <a:bodyPr/>
        <a:lstStyle/>
        <a:p>
          <a:endParaRPr lang="zh-TW" altLang="en-US"/>
        </a:p>
      </dgm:t>
    </dgm:pt>
    <dgm:pt modelId="{1AC8C610-3FCA-4863-8BCA-66EF0485A649}" type="sibTrans" cxnId="{888ADFA8-8337-4658-8B6A-3961D7E0E30F}">
      <dgm:prSet/>
      <dgm:spPr/>
      <dgm:t>
        <a:bodyPr/>
        <a:lstStyle/>
        <a:p>
          <a:endParaRPr lang="zh-TW" altLang="en-US"/>
        </a:p>
      </dgm:t>
    </dgm:pt>
    <dgm:pt modelId="{958808F7-F636-42B0-AE89-4739E814B36D}">
      <dgm:prSet/>
      <dgm:spPr/>
      <dgm:t>
        <a:bodyPr/>
        <a:lstStyle/>
        <a:p>
          <a:pPr rtl="0"/>
          <a:r>
            <a:rPr lang="en-US" dirty="0" smtClean="0"/>
            <a:t>3.</a:t>
          </a:r>
          <a:r>
            <a:rPr lang="zh-TW" dirty="0" smtClean="0"/>
            <a:t>共鳴</a:t>
          </a:r>
          <a:endParaRPr lang="zh-TW" dirty="0"/>
        </a:p>
      </dgm:t>
    </dgm:pt>
    <dgm:pt modelId="{E59E7481-7CA0-4E75-B582-E0CD83DB7D01}" type="parTrans" cxnId="{E362F0E9-DE77-4D04-8B8B-CB84DDDBC762}">
      <dgm:prSet/>
      <dgm:spPr/>
      <dgm:t>
        <a:bodyPr/>
        <a:lstStyle/>
        <a:p>
          <a:endParaRPr lang="zh-TW" altLang="en-US"/>
        </a:p>
      </dgm:t>
    </dgm:pt>
    <dgm:pt modelId="{F7A2A025-BC6A-4F03-8EF9-2E9AFED6790F}" type="sibTrans" cxnId="{E362F0E9-DE77-4D04-8B8B-CB84DDDBC762}">
      <dgm:prSet/>
      <dgm:spPr/>
      <dgm:t>
        <a:bodyPr/>
        <a:lstStyle/>
        <a:p>
          <a:endParaRPr lang="zh-TW" altLang="en-US"/>
        </a:p>
      </dgm:t>
    </dgm:pt>
    <dgm:pt modelId="{8F24545A-3F8B-420E-A673-61B4EBE8CC60}">
      <dgm:prSet/>
      <dgm:spPr/>
      <dgm:t>
        <a:bodyPr/>
        <a:lstStyle/>
        <a:p>
          <a:pPr rtl="0"/>
          <a:endParaRPr lang="zh-TW" dirty="0"/>
        </a:p>
      </dgm:t>
    </dgm:pt>
    <dgm:pt modelId="{88DE7903-4022-4A40-A7E2-BEEA9B09EA0F}" type="par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8F6E3F41-AED0-4A35-9BE4-4456CBDAD16E}" type="sib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C44F8605-EA35-4A2C-B31D-6FE74465B8AE}" type="pres">
      <dgm:prSet presAssocID="{5F05E5D5-FBB1-4BAB-9975-3EB8418E338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C313B9-9D79-4656-A799-CBDF7C10ECF5}" type="pres">
      <dgm:prSet presAssocID="{5F05E5D5-FBB1-4BAB-9975-3EB8418E338A}" presName="ellipse" presStyleLbl="trBgShp" presStyleIdx="0" presStyleCnt="1"/>
      <dgm:spPr/>
    </dgm:pt>
    <dgm:pt modelId="{89C37DBB-7688-44B8-82A2-A50D76F2DDA2}" type="pres">
      <dgm:prSet presAssocID="{5F05E5D5-FBB1-4BAB-9975-3EB8418E338A}" presName="arrow1" presStyleLbl="fgShp" presStyleIdx="0" presStyleCnt="1"/>
      <dgm:spPr/>
    </dgm:pt>
    <dgm:pt modelId="{8AB8893A-C2D9-4531-A492-5E02DFBCCC3C}" type="pres">
      <dgm:prSet presAssocID="{5F05E5D5-FBB1-4BAB-9975-3EB8418E338A}" presName="rectangle" presStyleLbl="revTx" presStyleIdx="0" presStyleCnt="1" custLinFactNeighborX="22197" custLinFactNeighborY="34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57A5FC-0A30-4E55-91E6-84C0751821B6}" type="pres">
      <dgm:prSet presAssocID="{FE1E9605-CB32-4452-A875-F62E9F45905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D5C206-EB70-44C4-86E9-4CDD1C02CD31}" type="pres">
      <dgm:prSet presAssocID="{958808F7-F636-42B0-AE89-4739E814B36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32A5CC-EF38-4CB7-834D-2EA2D4E74E3A}" type="pres">
      <dgm:prSet presAssocID="{8F24545A-3F8B-420E-A673-61B4EBE8CC6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D3F07B-72DE-4ABD-B3B0-CCF98B3A0D7B}" type="pres">
      <dgm:prSet presAssocID="{5F05E5D5-FBB1-4BAB-9975-3EB8418E338A}" presName="funnel" presStyleLbl="trAlignAcc1" presStyleIdx="0" presStyleCnt="1"/>
      <dgm:spPr/>
    </dgm:pt>
  </dgm:ptLst>
  <dgm:cxnLst>
    <dgm:cxn modelId="{A7F3F820-B4F3-405F-BD9D-44F8E06CA430}" type="presOf" srcId="{5F05E5D5-FBB1-4BAB-9975-3EB8418E338A}" destId="{C44F8605-EA35-4A2C-B31D-6FE74465B8AE}" srcOrd="0" destOrd="0" presId="urn:microsoft.com/office/officeart/2005/8/layout/funnel1"/>
    <dgm:cxn modelId="{726ED835-F40E-477F-9994-4DF69D0A1C42}" srcId="{5F05E5D5-FBB1-4BAB-9975-3EB8418E338A}" destId="{8F24545A-3F8B-420E-A673-61B4EBE8CC60}" srcOrd="3" destOrd="0" parTransId="{88DE7903-4022-4A40-A7E2-BEEA9B09EA0F}" sibTransId="{8F6E3F41-AED0-4A35-9BE4-4456CBDAD16E}"/>
    <dgm:cxn modelId="{888ADFA8-8337-4658-8B6A-3961D7E0E30F}" srcId="{5F05E5D5-FBB1-4BAB-9975-3EB8418E338A}" destId="{FE1E9605-CB32-4452-A875-F62E9F459051}" srcOrd="1" destOrd="0" parTransId="{3E2194FB-AB25-49EE-92C4-458D5E0CB70B}" sibTransId="{1AC8C610-3FCA-4863-8BCA-66EF0485A649}"/>
    <dgm:cxn modelId="{B905C421-64A2-4114-9F02-4D778F0554A5}" srcId="{5F05E5D5-FBB1-4BAB-9975-3EB8418E338A}" destId="{B69A7BC6-E53D-4DF4-867D-0EE76C1FD447}" srcOrd="0" destOrd="0" parTransId="{6131236F-7B78-43A9-A8F0-71C876931818}" sibTransId="{CD2EEA12-65B2-4DAD-B500-A9BE11B79645}"/>
    <dgm:cxn modelId="{F9B6C0A8-CA56-43EF-BAC3-2BBE329525C5}" type="presOf" srcId="{958808F7-F636-42B0-AE89-4739E814B36D}" destId="{0C57A5FC-0A30-4E55-91E6-84C0751821B6}" srcOrd="0" destOrd="0" presId="urn:microsoft.com/office/officeart/2005/8/layout/funnel1"/>
    <dgm:cxn modelId="{4942242F-5343-4ED3-928E-B4BDD1918DDD}" type="presOf" srcId="{FE1E9605-CB32-4452-A875-F62E9F459051}" destId="{27D5C206-EB70-44C4-86E9-4CDD1C02CD31}" srcOrd="0" destOrd="0" presId="urn:microsoft.com/office/officeart/2005/8/layout/funnel1"/>
    <dgm:cxn modelId="{E362F0E9-DE77-4D04-8B8B-CB84DDDBC762}" srcId="{5F05E5D5-FBB1-4BAB-9975-3EB8418E338A}" destId="{958808F7-F636-42B0-AE89-4739E814B36D}" srcOrd="2" destOrd="0" parTransId="{E59E7481-7CA0-4E75-B582-E0CD83DB7D01}" sibTransId="{F7A2A025-BC6A-4F03-8EF9-2E9AFED6790F}"/>
    <dgm:cxn modelId="{1FCDACD3-58F1-4B79-B223-6D58CB2993E9}" type="presOf" srcId="{B69A7BC6-E53D-4DF4-867D-0EE76C1FD447}" destId="{C332A5CC-EF38-4CB7-834D-2EA2D4E74E3A}" srcOrd="0" destOrd="0" presId="urn:microsoft.com/office/officeart/2005/8/layout/funnel1"/>
    <dgm:cxn modelId="{F8562DBC-E022-44B4-A161-B7FC38067107}" type="presOf" srcId="{8F24545A-3F8B-420E-A673-61B4EBE8CC60}" destId="{8AB8893A-C2D9-4531-A492-5E02DFBCCC3C}" srcOrd="0" destOrd="0" presId="urn:microsoft.com/office/officeart/2005/8/layout/funnel1"/>
    <dgm:cxn modelId="{609A4A27-A871-495A-B0F0-FBA0472160E8}" type="presParOf" srcId="{C44F8605-EA35-4A2C-B31D-6FE74465B8AE}" destId="{BBC313B9-9D79-4656-A799-CBDF7C10ECF5}" srcOrd="0" destOrd="0" presId="urn:microsoft.com/office/officeart/2005/8/layout/funnel1"/>
    <dgm:cxn modelId="{6B165778-BCC3-4E73-9887-59DE7C90B7B0}" type="presParOf" srcId="{C44F8605-EA35-4A2C-B31D-6FE74465B8AE}" destId="{89C37DBB-7688-44B8-82A2-A50D76F2DDA2}" srcOrd="1" destOrd="0" presId="urn:microsoft.com/office/officeart/2005/8/layout/funnel1"/>
    <dgm:cxn modelId="{2D5BAED4-4563-4BB8-A25E-D0D15D038FDD}" type="presParOf" srcId="{C44F8605-EA35-4A2C-B31D-6FE74465B8AE}" destId="{8AB8893A-C2D9-4531-A492-5E02DFBCCC3C}" srcOrd="2" destOrd="0" presId="urn:microsoft.com/office/officeart/2005/8/layout/funnel1"/>
    <dgm:cxn modelId="{32C09904-D84E-4EDF-96CA-A06ABF5F5314}" type="presParOf" srcId="{C44F8605-EA35-4A2C-B31D-6FE74465B8AE}" destId="{0C57A5FC-0A30-4E55-91E6-84C0751821B6}" srcOrd="3" destOrd="0" presId="urn:microsoft.com/office/officeart/2005/8/layout/funnel1"/>
    <dgm:cxn modelId="{573394B0-387B-4978-9C24-7CEFF820099B}" type="presParOf" srcId="{C44F8605-EA35-4A2C-B31D-6FE74465B8AE}" destId="{27D5C206-EB70-44C4-86E9-4CDD1C02CD31}" srcOrd="4" destOrd="0" presId="urn:microsoft.com/office/officeart/2005/8/layout/funnel1"/>
    <dgm:cxn modelId="{E47E3D3C-D159-47EF-B0A0-071AAA0834FC}" type="presParOf" srcId="{C44F8605-EA35-4A2C-B31D-6FE74465B8AE}" destId="{C332A5CC-EF38-4CB7-834D-2EA2D4E74E3A}" srcOrd="5" destOrd="0" presId="urn:microsoft.com/office/officeart/2005/8/layout/funnel1"/>
    <dgm:cxn modelId="{0A63ED12-CFDE-41E2-B751-14FFD1B719CE}" type="presParOf" srcId="{C44F8605-EA35-4A2C-B31D-6FE74465B8AE}" destId="{5FD3F07B-72DE-4ABD-B3B0-CCF98B3A0D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BDDE14-6391-4A3C-AF01-7C45E7F3FF49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398A8D-A847-41C7-97EC-27D9323995FE}">
      <dgm:prSet/>
      <dgm:spPr/>
      <dgm:t>
        <a:bodyPr/>
        <a:lstStyle/>
        <a:p>
          <a:pPr rtl="0"/>
          <a:r>
            <a:rPr lang="en-US" dirty="0" smtClean="0"/>
            <a:t>1. </a:t>
          </a:r>
          <a:r>
            <a:rPr lang="zh-TW" dirty="0" smtClean="0"/>
            <a:t>半聲</a:t>
          </a:r>
          <a:r>
            <a:rPr lang="en-US" dirty="0" smtClean="0"/>
            <a:t>mezzo voce</a:t>
          </a:r>
          <a:endParaRPr lang="zh-TW" dirty="0"/>
        </a:p>
      </dgm:t>
    </dgm:pt>
    <dgm:pt modelId="{5C885F21-69F8-4F4C-922D-9D44E8E49837}" type="parTrans" cxnId="{8842441C-10A7-45AB-B9DE-DAF5A2DF8FC8}">
      <dgm:prSet/>
      <dgm:spPr/>
      <dgm:t>
        <a:bodyPr/>
        <a:lstStyle/>
        <a:p>
          <a:endParaRPr lang="zh-TW" altLang="en-US"/>
        </a:p>
      </dgm:t>
    </dgm:pt>
    <dgm:pt modelId="{318ED550-A5E2-4184-ABB3-E47AAADCABF5}" type="sibTrans" cxnId="{8842441C-10A7-45AB-B9DE-DAF5A2DF8FC8}">
      <dgm:prSet/>
      <dgm:spPr/>
      <dgm:t>
        <a:bodyPr/>
        <a:lstStyle/>
        <a:p>
          <a:endParaRPr lang="zh-TW" altLang="en-US"/>
        </a:p>
      </dgm:t>
    </dgm:pt>
    <dgm:pt modelId="{AA3B998C-7290-4249-9EEB-C24311F4FB5E}">
      <dgm:prSet/>
      <dgm:spPr/>
      <dgm:t>
        <a:bodyPr/>
        <a:lstStyle/>
        <a:p>
          <a:pPr rtl="0"/>
          <a:r>
            <a:rPr lang="en-US" dirty="0" smtClean="0"/>
            <a:t>2. </a:t>
          </a:r>
          <a:r>
            <a:rPr lang="zh-TW" dirty="0" smtClean="0"/>
            <a:t>輕聲</a:t>
          </a:r>
          <a:r>
            <a:rPr lang="en-US" dirty="0" smtClean="0"/>
            <a:t>sotto voce(</a:t>
          </a:r>
          <a:r>
            <a:rPr lang="zh-TW" dirty="0" smtClean="0"/>
            <a:t>弱聲、柔聲</a:t>
          </a:r>
          <a:r>
            <a:rPr lang="en-US" dirty="0" smtClean="0"/>
            <a:t>)</a:t>
          </a:r>
          <a:endParaRPr lang="zh-TW" dirty="0"/>
        </a:p>
      </dgm:t>
    </dgm:pt>
    <dgm:pt modelId="{ECB9EE64-17E6-4B3F-AB6C-960B920056E9}" type="parTrans" cxnId="{CF173EF9-EF07-45B1-9A46-267D12A8D68B}">
      <dgm:prSet/>
      <dgm:spPr/>
      <dgm:t>
        <a:bodyPr/>
        <a:lstStyle/>
        <a:p>
          <a:endParaRPr lang="zh-TW" altLang="en-US"/>
        </a:p>
      </dgm:t>
    </dgm:pt>
    <dgm:pt modelId="{41014EF5-136E-4EFE-AD97-1B7C129A410C}" type="sibTrans" cxnId="{CF173EF9-EF07-45B1-9A46-267D12A8D68B}">
      <dgm:prSet/>
      <dgm:spPr/>
      <dgm:t>
        <a:bodyPr/>
        <a:lstStyle/>
        <a:p>
          <a:endParaRPr lang="zh-TW" altLang="en-US"/>
        </a:p>
      </dgm:t>
    </dgm:pt>
    <dgm:pt modelId="{21BBEDF0-CCBF-4C7A-A644-2DF369F9FF52}">
      <dgm:prSet/>
      <dgm:spPr/>
      <dgm:t>
        <a:bodyPr/>
        <a:lstStyle/>
        <a:p>
          <a:pPr rtl="0"/>
          <a:r>
            <a:rPr lang="zh-TW" dirty="0" smtClean="0"/>
            <a:t>用正常音量的一半來演唱</a:t>
          </a:r>
          <a:endParaRPr lang="zh-TW" altLang="en-US" dirty="0"/>
        </a:p>
      </dgm:t>
    </dgm:pt>
    <dgm:pt modelId="{1D943013-AF61-4E53-9AB1-B82DABCBAA07}" type="parTrans" cxnId="{36996452-D0AD-41EE-B628-8621E0539C09}">
      <dgm:prSet/>
      <dgm:spPr/>
    </dgm:pt>
    <dgm:pt modelId="{003092E6-4BDA-4B76-806E-E3D1CC6151BE}" type="sibTrans" cxnId="{36996452-D0AD-41EE-B628-8621E0539C09}">
      <dgm:prSet/>
      <dgm:spPr/>
    </dgm:pt>
    <dgm:pt modelId="{72211058-1221-4C93-95B0-59676EDD808C}">
      <dgm:prSet/>
      <dgm:spPr/>
      <dgm:t>
        <a:bodyPr/>
        <a:lstStyle/>
        <a:p>
          <a:pPr rtl="0"/>
          <a:r>
            <a:rPr lang="zh-TW" dirty="0" smtClean="0"/>
            <a:t>用極柔弱的聲音來演唱，比半聲還輕</a:t>
          </a:r>
          <a:endParaRPr lang="zh-TW" altLang="en-US" dirty="0"/>
        </a:p>
      </dgm:t>
    </dgm:pt>
    <dgm:pt modelId="{635BF3EC-EB70-4544-A75A-CACF81CCBF31}" type="parTrans" cxnId="{3F1FDFCC-CE20-47A2-BA84-00E44C892770}">
      <dgm:prSet/>
      <dgm:spPr/>
    </dgm:pt>
    <dgm:pt modelId="{D9E880EA-82D7-477D-951F-65EF831FDE26}" type="sibTrans" cxnId="{3F1FDFCC-CE20-47A2-BA84-00E44C892770}">
      <dgm:prSet/>
      <dgm:spPr/>
    </dgm:pt>
    <dgm:pt modelId="{E8C19F08-3F5D-45A0-A836-040F2F1F256C}">
      <dgm:prSet/>
      <dgm:spPr/>
      <dgm:t>
        <a:bodyPr/>
        <a:lstStyle/>
        <a:p>
          <a:pPr rtl="0"/>
          <a:r>
            <a:rPr lang="zh-TW" dirty="0" smtClean="0"/>
            <a:t>這時控制呼吸的力量反而大</a:t>
          </a:r>
          <a:endParaRPr lang="zh-TW" altLang="en-US" dirty="0"/>
        </a:p>
      </dgm:t>
    </dgm:pt>
    <dgm:pt modelId="{1D25ACD3-12BD-49D5-B1BA-176948AA87FA}" type="parTrans" cxnId="{0C432972-F8DF-46CC-9A95-D14E59BFE9BC}">
      <dgm:prSet/>
      <dgm:spPr/>
    </dgm:pt>
    <dgm:pt modelId="{7972D915-9855-4183-8D21-7DF8D95ECB37}" type="sibTrans" cxnId="{0C432972-F8DF-46CC-9A95-D14E59BFE9BC}">
      <dgm:prSet/>
      <dgm:spPr/>
    </dgm:pt>
    <dgm:pt modelId="{1A125035-8F8B-4858-ACA3-A764B1E2054A}">
      <dgm:prSet/>
      <dgm:spPr/>
      <dgm:t>
        <a:bodyPr/>
        <a:lstStyle/>
        <a:p>
          <a:pPr rtl="0"/>
          <a:r>
            <a:rPr lang="zh-TW" dirty="0" smtClean="0"/>
            <a:t>聲帶產生最輕的震動，堅持吸著唱</a:t>
          </a:r>
          <a:endParaRPr lang="zh-TW" altLang="en-US" dirty="0"/>
        </a:p>
      </dgm:t>
    </dgm:pt>
    <dgm:pt modelId="{CE144CC6-36EE-4E3E-A64F-6CFFD9F376B0}" type="parTrans" cxnId="{B9B8A328-D731-4078-BD24-2C12C63ED732}">
      <dgm:prSet/>
      <dgm:spPr/>
    </dgm:pt>
    <dgm:pt modelId="{2282C009-682C-49A3-8E8C-3F717113133A}" type="sibTrans" cxnId="{B9B8A328-D731-4078-BD24-2C12C63ED732}">
      <dgm:prSet/>
      <dgm:spPr/>
    </dgm:pt>
    <dgm:pt modelId="{5A60B3E5-6961-49F4-B561-46DB5EF2B2C1}">
      <dgm:prSet/>
      <dgm:spPr/>
      <dgm:t>
        <a:bodyPr/>
        <a:lstStyle/>
        <a:p>
          <a:r>
            <a:rPr lang="en-US" altLang="zh-TW" dirty="0" smtClean="0"/>
            <a:t>3. </a:t>
          </a:r>
          <a:r>
            <a:rPr lang="zh-TW" altLang="en-US" dirty="0" smtClean="0"/>
            <a:t>假聲</a:t>
          </a:r>
          <a:r>
            <a:rPr lang="en-US" altLang="zh-TW" dirty="0" smtClean="0"/>
            <a:t>(falsetto) </a:t>
          </a:r>
          <a:r>
            <a:rPr lang="zh-TW" altLang="en-US" dirty="0" smtClean="0"/>
            <a:t>純假聲</a:t>
          </a:r>
          <a:endParaRPr lang="zh-TW" altLang="en-US" dirty="0"/>
        </a:p>
      </dgm:t>
    </dgm:pt>
    <dgm:pt modelId="{5954245E-C35C-498F-8711-4D93D6D85EFF}" type="parTrans" cxnId="{32F95B58-D37B-4E7A-968E-3A6293C778E7}">
      <dgm:prSet/>
      <dgm:spPr/>
      <dgm:t>
        <a:bodyPr/>
        <a:lstStyle/>
        <a:p>
          <a:endParaRPr lang="zh-TW" altLang="en-US"/>
        </a:p>
      </dgm:t>
    </dgm:pt>
    <dgm:pt modelId="{9C383930-FC5E-4E06-9ADC-9779345D40A7}" type="sibTrans" cxnId="{32F95B58-D37B-4E7A-968E-3A6293C778E7}">
      <dgm:prSet/>
      <dgm:spPr/>
      <dgm:t>
        <a:bodyPr/>
        <a:lstStyle/>
        <a:p>
          <a:endParaRPr lang="zh-TW" altLang="en-US"/>
        </a:p>
      </dgm:t>
    </dgm:pt>
    <dgm:pt modelId="{293FD02E-41C5-4420-869C-11AC1FBE0A28}">
      <dgm:prSet/>
      <dgm:spPr/>
      <dgm:t>
        <a:bodyPr/>
        <a:lstStyle/>
        <a:p>
          <a:r>
            <a:rPr lang="zh-TW" altLang="en-US" dirty="0" smtClean="0"/>
            <a:t>男女聲部都有</a:t>
          </a:r>
          <a:endParaRPr lang="zh-TW" altLang="en-US" dirty="0"/>
        </a:p>
      </dgm:t>
    </dgm:pt>
    <dgm:pt modelId="{E140CF10-58C1-432B-981D-612FAD3C4E58}" type="parTrans" cxnId="{810BF4B0-CAEC-4AA0-B97E-5850231DAC42}">
      <dgm:prSet/>
      <dgm:spPr/>
    </dgm:pt>
    <dgm:pt modelId="{6E2BB067-9C09-4846-837B-BB7C77060068}" type="sibTrans" cxnId="{810BF4B0-CAEC-4AA0-B97E-5850231DAC42}">
      <dgm:prSet/>
      <dgm:spPr/>
    </dgm:pt>
    <dgm:pt modelId="{B029E4D4-56C0-466B-A331-A7BFF94AC320}">
      <dgm:prSet/>
      <dgm:spPr/>
      <dgm:t>
        <a:bodyPr/>
        <a:lstStyle/>
        <a:p>
          <a:r>
            <a:rPr lang="zh-TW" altLang="en-US" dirty="0" smtClean="0"/>
            <a:t>聲門呈棱形，多用在高音區有頭聲的成份</a:t>
          </a:r>
          <a:endParaRPr lang="en-US" altLang="zh-TW" dirty="0" smtClean="0"/>
        </a:p>
      </dgm:t>
    </dgm:pt>
    <dgm:pt modelId="{94A2ACD8-474C-4F32-9781-B2CFC8376555}" type="parTrans" cxnId="{CF47E349-9E30-416B-98A3-395CF796FF56}">
      <dgm:prSet/>
      <dgm:spPr/>
      <dgm:t>
        <a:bodyPr/>
        <a:lstStyle/>
        <a:p>
          <a:endParaRPr lang="zh-TW" altLang="en-US"/>
        </a:p>
      </dgm:t>
    </dgm:pt>
    <dgm:pt modelId="{7559046C-F72C-4DC2-9D28-F3D66DE76F48}" type="sibTrans" cxnId="{CF47E349-9E30-416B-98A3-395CF796FF56}">
      <dgm:prSet/>
      <dgm:spPr/>
      <dgm:t>
        <a:bodyPr/>
        <a:lstStyle/>
        <a:p>
          <a:endParaRPr lang="zh-TW" altLang="en-US"/>
        </a:p>
      </dgm:t>
    </dgm:pt>
    <dgm:pt modelId="{BAE3B3D6-D69C-45F4-B949-3F204BA55554}">
      <dgm:prSet/>
      <dgm:spPr/>
      <dgm:t>
        <a:bodyPr/>
        <a:lstStyle/>
        <a:p>
          <a:r>
            <a:rPr lang="zh-TW" altLang="en-US" dirty="0" smtClean="0"/>
            <a:t>宗教歌曲如中世紀的彌撒曲唱高音時用假聲</a:t>
          </a:r>
        </a:p>
      </dgm:t>
    </dgm:pt>
    <dgm:pt modelId="{DE35C3A2-CA3B-476D-8B6D-1314CDA3CB69}" type="parTrans" cxnId="{6FFA4AF0-C5AD-40D0-8EA0-B2D82E5B942F}">
      <dgm:prSet/>
      <dgm:spPr/>
      <dgm:t>
        <a:bodyPr/>
        <a:lstStyle/>
        <a:p>
          <a:endParaRPr lang="zh-TW" altLang="en-US"/>
        </a:p>
      </dgm:t>
    </dgm:pt>
    <dgm:pt modelId="{681843C6-A41D-435B-84F6-4813981E656F}" type="sibTrans" cxnId="{6FFA4AF0-C5AD-40D0-8EA0-B2D82E5B942F}">
      <dgm:prSet/>
      <dgm:spPr/>
      <dgm:t>
        <a:bodyPr/>
        <a:lstStyle/>
        <a:p>
          <a:endParaRPr lang="zh-TW" altLang="en-US"/>
        </a:p>
      </dgm:t>
    </dgm:pt>
    <dgm:pt modelId="{15CEEED0-6E26-4E6F-B717-452FFCCCC37B}">
      <dgm:prSet/>
      <dgm:spPr/>
      <dgm:t>
        <a:bodyPr/>
        <a:lstStyle/>
        <a:p>
          <a:r>
            <a:rPr lang="zh-TW" altLang="en-US" dirty="0" smtClean="0"/>
            <a:t>但與輕聲不同</a:t>
          </a:r>
          <a:endParaRPr lang="zh-TW" altLang="en-US" dirty="0"/>
        </a:p>
      </dgm:t>
    </dgm:pt>
    <dgm:pt modelId="{35A5BD7A-1FF9-41FF-AC71-3CBF184E088A}" type="parTrans" cxnId="{7B3F4D41-D885-4B20-808F-783966A471AD}">
      <dgm:prSet/>
      <dgm:spPr/>
    </dgm:pt>
    <dgm:pt modelId="{FC83F402-159F-42AE-B708-27B5D3C74BE0}" type="sibTrans" cxnId="{7B3F4D41-D885-4B20-808F-783966A471AD}">
      <dgm:prSet/>
      <dgm:spPr/>
    </dgm:pt>
    <dgm:pt modelId="{6D42019A-45F7-491F-9501-BD2334B00F83}">
      <dgm:prSet/>
      <dgm:spPr/>
      <dgm:t>
        <a:bodyPr/>
        <a:lstStyle/>
        <a:p>
          <a:r>
            <a:rPr lang="zh-TW" altLang="en-US" dirty="0" smtClean="0"/>
            <a:t>它是聲帶邊緣震動的一種技巧</a:t>
          </a:r>
          <a:endParaRPr lang="zh-TW" altLang="en-US" dirty="0"/>
        </a:p>
      </dgm:t>
    </dgm:pt>
    <dgm:pt modelId="{C60048CC-526C-433A-BDED-314E9A06E89A}" type="parTrans" cxnId="{D8A08475-F3FD-4E1C-A9EB-A66A93FC0E0F}">
      <dgm:prSet/>
      <dgm:spPr/>
    </dgm:pt>
    <dgm:pt modelId="{796632C4-0C4B-4B2B-BA7B-DC04EB96F0BC}" type="sibTrans" cxnId="{D8A08475-F3FD-4E1C-A9EB-A66A93FC0E0F}">
      <dgm:prSet/>
      <dgm:spPr/>
    </dgm:pt>
    <dgm:pt modelId="{8B0ECA8D-4FC8-4E15-B2BB-7F7CB074FD53}">
      <dgm:prSet/>
      <dgm:spPr/>
      <dgm:t>
        <a:bodyPr/>
        <a:lstStyle/>
        <a:p>
          <a:pPr rtl="0"/>
          <a:r>
            <a:rPr lang="zh-TW" dirty="0" smtClean="0"/>
            <a:t>唱</a:t>
          </a:r>
          <a:r>
            <a:rPr lang="en-US" altLang="zh-TW" dirty="0" smtClean="0"/>
            <a:t>chant</a:t>
          </a:r>
          <a:endParaRPr lang="zh-TW" altLang="en-US" dirty="0"/>
        </a:p>
      </dgm:t>
    </dgm:pt>
    <dgm:pt modelId="{686E895B-E8FB-429B-B45A-BEF6C5F49A7A}" type="parTrans" cxnId="{120CB340-A556-43DD-8286-49CA834D1D6F}">
      <dgm:prSet/>
      <dgm:spPr/>
    </dgm:pt>
    <dgm:pt modelId="{3FAF231C-51D4-4EE8-9DB0-F424E2AD5052}" type="sibTrans" cxnId="{120CB340-A556-43DD-8286-49CA834D1D6F}">
      <dgm:prSet/>
      <dgm:spPr/>
    </dgm:pt>
    <dgm:pt modelId="{59F1E58B-0043-4BBF-AC79-3EBEF873EF57}">
      <dgm:prSet/>
      <dgm:spPr/>
      <dgm:t>
        <a:bodyPr/>
        <a:lstStyle/>
        <a:p>
          <a:pPr rtl="0"/>
          <a:r>
            <a:rPr lang="zh-TW" dirty="0" smtClean="0"/>
            <a:t>唱</a:t>
          </a:r>
          <a:r>
            <a:rPr lang="zh-TW" altLang="en-US" dirty="0" smtClean="0"/>
            <a:t>領主詠</a:t>
          </a:r>
          <a:endParaRPr lang="zh-TW" altLang="en-US" dirty="0"/>
        </a:p>
      </dgm:t>
    </dgm:pt>
    <dgm:pt modelId="{7DC4AAF2-AB0A-434E-81BB-99EF7C1781F6}" type="parTrans" cxnId="{E148B432-9971-4F49-B681-B6F7F9D6BE87}">
      <dgm:prSet/>
      <dgm:spPr/>
    </dgm:pt>
    <dgm:pt modelId="{CF05F3D4-BFBC-4A40-981B-30879C7E4617}" type="sibTrans" cxnId="{E148B432-9971-4F49-B681-B6F7F9D6BE87}">
      <dgm:prSet/>
      <dgm:spPr/>
    </dgm:pt>
    <dgm:pt modelId="{732A8AC5-1D6C-4627-BD4E-4EBC1B90BD1D}">
      <dgm:prSet/>
      <dgm:spPr/>
      <dgm:t>
        <a:bodyPr/>
        <a:lstStyle/>
        <a:p>
          <a:pPr rtl="0"/>
          <a:r>
            <a:rPr lang="zh-TW" altLang="en-US" dirty="0" smtClean="0"/>
            <a:t>歌詠團</a:t>
          </a:r>
          <a:r>
            <a:rPr lang="zh-TW" dirty="0" smtClean="0"/>
            <a:t>常</a:t>
          </a:r>
          <a:r>
            <a:rPr lang="zh-TW" altLang="en-US" dirty="0" smtClean="0"/>
            <a:t>用</a:t>
          </a:r>
          <a:endParaRPr lang="zh-TW" altLang="en-US" dirty="0"/>
        </a:p>
      </dgm:t>
    </dgm:pt>
    <dgm:pt modelId="{2A7B367E-335E-468E-BAAD-2A54B105159A}" type="parTrans" cxnId="{733ED94A-502B-47A0-A2E6-967F1C0BCF8C}">
      <dgm:prSet/>
      <dgm:spPr/>
    </dgm:pt>
    <dgm:pt modelId="{064775A9-82FC-461E-BC9B-4950371835FC}" type="sibTrans" cxnId="{733ED94A-502B-47A0-A2E6-967F1C0BCF8C}">
      <dgm:prSet/>
      <dgm:spPr/>
    </dgm:pt>
    <dgm:pt modelId="{A82A82B8-7EB9-4E92-8330-A0517ED48022}">
      <dgm:prSet/>
      <dgm:spPr/>
      <dgm:t>
        <a:bodyPr/>
        <a:lstStyle/>
        <a:p>
          <a:pPr rtl="0"/>
          <a:r>
            <a:rPr lang="zh-TW" altLang="en-US" dirty="0" smtClean="0"/>
            <a:t>泰澤祈禱</a:t>
          </a:r>
          <a:endParaRPr lang="zh-TW" altLang="en-US" dirty="0"/>
        </a:p>
      </dgm:t>
    </dgm:pt>
    <dgm:pt modelId="{4525EF27-2D17-4D4B-AC19-E606586F0E76}" type="parTrans" cxnId="{89779766-DABE-40AB-92D0-8636BCBFE0CE}">
      <dgm:prSet/>
      <dgm:spPr/>
    </dgm:pt>
    <dgm:pt modelId="{3C93949D-6127-4E22-996F-9CD598305111}" type="sibTrans" cxnId="{89779766-DABE-40AB-92D0-8636BCBFE0CE}">
      <dgm:prSet/>
      <dgm:spPr/>
    </dgm:pt>
    <dgm:pt modelId="{D755F244-90DB-4D74-A9C0-FA627115AED4}" type="pres">
      <dgm:prSet presAssocID="{97BDDE14-6391-4A3C-AF01-7C45E7F3FF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7DAD728-06F3-4FAC-96D6-B9FE6C30B6FD}" type="pres">
      <dgm:prSet presAssocID="{E0398A8D-A847-41C7-97EC-27D9323995FE}" presName="composite" presStyleCnt="0"/>
      <dgm:spPr/>
    </dgm:pt>
    <dgm:pt modelId="{01C19EE5-6208-4A73-AED5-6085F06A5696}" type="pres">
      <dgm:prSet presAssocID="{E0398A8D-A847-41C7-97EC-27D9323995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D27856-F030-478B-897D-6DFEB39FB3F1}" type="pres">
      <dgm:prSet presAssocID="{E0398A8D-A847-41C7-97EC-27D9323995F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D8A4A-32E6-497B-8949-175D3D4C94E1}" type="pres">
      <dgm:prSet presAssocID="{318ED550-A5E2-4184-ABB3-E47AAADCABF5}" presName="space" presStyleCnt="0"/>
      <dgm:spPr/>
    </dgm:pt>
    <dgm:pt modelId="{533A567A-2018-4481-9C28-CB9FED7F0D7C}" type="pres">
      <dgm:prSet presAssocID="{AA3B998C-7290-4249-9EEB-C24311F4FB5E}" presName="composite" presStyleCnt="0"/>
      <dgm:spPr/>
    </dgm:pt>
    <dgm:pt modelId="{E710A08C-07D9-4114-B455-371CC67D90A4}" type="pres">
      <dgm:prSet presAssocID="{AA3B998C-7290-4249-9EEB-C24311F4FB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19061B-A493-489E-AEE3-006E8787F134}" type="pres">
      <dgm:prSet presAssocID="{AA3B998C-7290-4249-9EEB-C24311F4FB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56445A-8F27-4011-BE4E-88A21595A947}" type="pres">
      <dgm:prSet presAssocID="{41014EF5-136E-4EFE-AD97-1B7C129A410C}" presName="space" presStyleCnt="0"/>
      <dgm:spPr/>
    </dgm:pt>
    <dgm:pt modelId="{8B922A22-0704-4418-A6F8-7D0AD4C7F7E3}" type="pres">
      <dgm:prSet presAssocID="{5A60B3E5-6961-49F4-B561-46DB5EF2B2C1}" presName="composite" presStyleCnt="0"/>
      <dgm:spPr/>
    </dgm:pt>
    <dgm:pt modelId="{9AEDE02C-AEF2-4AC4-8512-09EAEEA6F776}" type="pres">
      <dgm:prSet presAssocID="{5A60B3E5-6961-49F4-B561-46DB5EF2B2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651899-2683-4316-A0A7-B7A0D28C01F5}" type="pres">
      <dgm:prSet presAssocID="{5A60B3E5-6961-49F4-B561-46DB5EF2B2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3ED94A-502B-47A0-A2E6-967F1C0BCF8C}" srcId="{E0398A8D-A847-41C7-97EC-27D9323995FE}" destId="{732A8AC5-1D6C-4627-BD4E-4EBC1B90BD1D}" srcOrd="1" destOrd="0" parTransId="{2A7B367E-335E-468E-BAAD-2A54B105159A}" sibTransId="{064775A9-82FC-461E-BC9B-4950371835FC}"/>
    <dgm:cxn modelId="{E148B432-9971-4F49-B681-B6F7F9D6BE87}" srcId="{E0398A8D-A847-41C7-97EC-27D9323995FE}" destId="{59F1E58B-0043-4BBF-AC79-3EBEF873EF57}" srcOrd="3" destOrd="0" parTransId="{7DC4AAF2-AB0A-434E-81BB-99EF7C1781F6}" sibTransId="{CF05F3D4-BFBC-4A40-981B-30879C7E4617}"/>
    <dgm:cxn modelId="{4493AE2B-2718-407C-9405-43B910D99AF5}" type="presOf" srcId="{E8C19F08-3F5D-45A0-A836-040F2F1F256C}" destId="{D919061B-A493-489E-AEE3-006E8787F134}" srcOrd="0" destOrd="1" presId="urn:microsoft.com/office/officeart/2005/8/layout/hList1"/>
    <dgm:cxn modelId="{D8A08475-F3FD-4E1C-A9EB-A66A93FC0E0F}" srcId="{5A60B3E5-6961-49F4-B561-46DB5EF2B2C1}" destId="{6D42019A-45F7-491F-9501-BD2334B00F83}" srcOrd="2" destOrd="0" parTransId="{C60048CC-526C-433A-BDED-314E9A06E89A}" sibTransId="{796632C4-0C4B-4B2B-BA7B-DC04EB96F0BC}"/>
    <dgm:cxn modelId="{89779766-DABE-40AB-92D0-8636BCBFE0CE}" srcId="{E0398A8D-A847-41C7-97EC-27D9323995FE}" destId="{A82A82B8-7EB9-4E92-8330-A0517ED48022}" srcOrd="4" destOrd="0" parTransId="{4525EF27-2D17-4D4B-AC19-E606586F0E76}" sibTransId="{3C93949D-6127-4E22-996F-9CD598305111}"/>
    <dgm:cxn modelId="{A03D6575-3D2B-48B5-B149-2AC166907B20}" type="presOf" srcId="{21BBEDF0-CCBF-4C7A-A644-2DF369F9FF52}" destId="{F7D27856-F030-478B-897D-6DFEB39FB3F1}" srcOrd="0" destOrd="0" presId="urn:microsoft.com/office/officeart/2005/8/layout/hList1"/>
    <dgm:cxn modelId="{8842441C-10A7-45AB-B9DE-DAF5A2DF8FC8}" srcId="{97BDDE14-6391-4A3C-AF01-7C45E7F3FF49}" destId="{E0398A8D-A847-41C7-97EC-27D9323995FE}" srcOrd="0" destOrd="0" parTransId="{5C885F21-69F8-4F4C-922D-9D44E8E49837}" sibTransId="{318ED550-A5E2-4184-ABB3-E47AAADCABF5}"/>
    <dgm:cxn modelId="{CF47E349-9E30-416B-98A3-395CF796FF56}" srcId="{5A60B3E5-6961-49F4-B561-46DB5EF2B2C1}" destId="{B029E4D4-56C0-466B-A331-A7BFF94AC320}" srcOrd="3" destOrd="0" parTransId="{94A2ACD8-474C-4F32-9781-B2CFC8376555}" sibTransId="{7559046C-F72C-4DC2-9D28-F3D66DE76F48}"/>
    <dgm:cxn modelId="{810BF4B0-CAEC-4AA0-B97E-5850231DAC42}" srcId="{5A60B3E5-6961-49F4-B561-46DB5EF2B2C1}" destId="{293FD02E-41C5-4420-869C-11AC1FBE0A28}" srcOrd="0" destOrd="0" parTransId="{E140CF10-58C1-432B-981D-612FAD3C4E58}" sibTransId="{6E2BB067-9C09-4846-837B-BB7C77060068}"/>
    <dgm:cxn modelId="{0C432972-F8DF-46CC-9A95-D14E59BFE9BC}" srcId="{AA3B998C-7290-4249-9EEB-C24311F4FB5E}" destId="{E8C19F08-3F5D-45A0-A836-040F2F1F256C}" srcOrd="1" destOrd="0" parTransId="{1D25ACD3-12BD-49D5-B1BA-176948AA87FA}" sibTransId="{7972D915-9855-4183-8D21-7DF8D95ECB37}"/>
    <dgm:cxn modelId="{8D28E2AD-BD7A-4295-A9F7-8AF8DA4C43DF}" type="presOf" srcId="{15CEEED0-6E26-4E6F-B717-452FFCCCC37B}" destId="{07651899-2683-4316-A0A7-B7A0D28C01F5}" srcOrd="0" destOrd="1" presId="urn:microsoft.com/office/officeart/2005/8/layout/hList1"/>
    <dgm:cxn modelId="{514F0038-DBA9-4B06-9432-2F6E46DCB13C}" type="presOf" srcId="{BAE3B3D6-D69C-45F4-B949-3F204BA55554}" destId="{07651899-2683-4316-A0A7-B7A0D28C01F5}" srcOrd="0" destOrd="4" presId="urn:microsoft.com/office/officeart/2005/8/layout/hList1"/>
    <dgm:cxn modelId="{7B3F4D41-D885-4B20-808F-783966A471AD}" srcId="{5A60B3E5-6961-49F4-B561-46DB5EF2B2C1}" destId="{15CEEED0-6E26-4E6F-B717-452FFCCCC37B}" srcOrd="1" destOrd="0" parTransId="{35A5BD7A-1FF9-41FF-AC71-3CBF184E088A}" sibTransId="{FC83F402-159F-42AE-B708-27B5D3C74BE0}"/>
    <dgm:cxn modelId="{C669660E-124F-41B6-BE47-A691A45A7FC6}" type="presOf" srcId="{293FD02E-41C5-4420-869C-11AC1FBE0A28}" destId="{07651899-2683-4316-A0A7-B7A0D28C01F5}" srcOrd="0" destOrd="0" presId="urn:microsoft.com/office/officeart/2005/8/layout/hList1"/>
    <dgm:cxn modelId="{62A6F91D-0224-4FD9-8658-5B8122DFB2F8}" type="presOf" srcId="{1A125035-8F8B-4858-ACA3-A764B1E2054A}" destId="{D919061B-A493-489E-AEE3-006E8787F134}" srcOrd="0" destOrd="2" presId="urn:microsoft.com/office/officeart/2005/8/layout/hList1"/>
    <dgm:cxn modelId="{D0F1333D-8261-4A59-9D15-3FE567CF1DFB}" type="presOf" srcId="{732A8AC5-1D6C-4627-BD4E-4EBC1B90BD1D}" destId="{F7D27856-F030-478B-897D-6DFEB39FB3F1}" srcOrd="0" destOrd="1" presId="urn:microsoft.com/office/officeart/2005/8/layout/hList1"/>
    <dgm:cxn modelId="{D5DDBB1C-3697-4A0D-BB26-A829A7DBD54E}" type="presOf" srcId="{AA3B998C-7290-4249-9EEB-C24311F4FB5E}" destId="{E710A08C-07D9-4114-B455-371CC67D90A4}" srcOrd="0" destOrd="0" presId="urn:microsoft.com/office/officeart/2005/8/layout/hList1"/>
    <dgm:cxn modelId="{CF173EF9-EF07-45B1-9A46-267D12A8D68B}" srcId="{97BDDE14-6391-4A3C-AF01-7C45E7F3FF49}" destId="{AA3B998C-7290-4249-9EEB-C24311F4FB5E}" srcOrd="1" destOrd="0" parTransId="{ECB9EE64-17E6-4B3F-AB6C-960B920056E9}" sibTransId="{41014EF5-136E-4EFE-AD97-1B7C129A410C}"/>
    <dgm:cxn modelId="{BD509844-44DD-4199-AD43-9AC272A741F7}" type="presOf" srcId="{5A60B3E5-6961-49F4-B561-46DB5EF2B2C1}" destId="{9AEDE02C-AEF2-4AC4-8512-09EAEEA6F776}" srcOrd="0" destOrd="0" presId="urn:microsoft.com/office/officeart/2005/8/layout/hList1"/>
    <dgm:cxn modelId="{120CB340-A556-43DD-8286-49CA834D1D6F}" srcId="{E0398A8D-A847-41C7-97EC-27D9323995FE}" destId="{8B0ECA8D-4FC8-4E15-B2BB-7F7CB074FD53}" srcOrd="2" destOrd="0" parTransId="{686E895B-E8FB-429B-B45A-BEF6C5F49A7A}" sibTransId="{3FAF231C-51D4-4EE8-9DB0-F424E2AD5052}"/>
    <dgm:cxn modelId="{1BACD4B9-E757-465B-8365-7F87F71C312E}" type="presOf" srcId="{E0398A8D-A847-41C7-97EC-27D9323995FE}" destId="{01C19EE5-6208-4A73-AED5-6085F06A5696}" srcOrd="0" destOrd="0" presId="urn:microsoft.com/office/officeart/2005/8/layout/hList1"/>
    <dgm:cxn modelId="{01CD1F27-6059-433F-A701-136070E2364A}" type="presOf" srcId="{6D42019A-45F7-491F-9501-BD2334B00F83}" destId="{07651899-2683-4316-A0A7-B7A0D28C01F5}" srcOrd="0" destOrd="2" presId="urn:microsoft.com/office/officeart/2005/8/layout/hList1"/>
    <dgm:cxn modelId="{6FFA4AF0-C5AD-40D0-8EA0-B2D82E5B942F}" srcId="{5A60B3E5-6961-49F4-B561-46DB5EF2B2C1}" destId="{BAE3B3D6-D69C-45F4-B949-3F204BA55554}" srcOrd="4" destOrd="0" parTransId="{DE35C3A2-CA3B-476D-8B6D-1314CDA3CB69}" sibTransId="{681843C6-A41D-435B-84F6-4813981E656F}"/>
    <dgm:cxn modelId="{EB117434-D74E-41EA-B5FD-3EE5CA03933E}" type="presOf" srcId="{97BDDE14-6391-4A3C-AF01-7C45E7F3FF49}" destId="{D755F244-90DB-4D74-A9C0-FA627115AED4}" srcOrd="0" destOrd="0" presId="urn:microsoft.com/office/officeart/2005/8/layout/hList1"/>
    <dgm:cxn modelId="{CEE555B1-7FB6-4B56-AEE6-5AA2D729C162}" type="presOf" srcId="{B029E4D4-56C0-466B-A331-A7BFF94AC320}" destId="{07651899-2683-4316-A0A7-B7A0D28C01F5}" srcOrd="0" destOrd="3" presId="urn:microsoft.com/office/officeart/2005/8/layout/hList1"/>
    <dgm:cxn modelId="{C23A1DEF-5CC5-4183-B28E-CC780C529DF5}" type="presOf" srcId="{59F1E58B-0043-4BBF-AC79-3EBEF873EF57}" destId="{F7D27856-F030-478B-897D-6DFEB39FB3F1}" srcOrd="0" destOrd="3" presId="urn:microsoft.com/office/officeart/2005/8/layout/hList1"/>
    <dgm:cxn modelId="{36996452-D0AD-41EE-B628-8621E0539C09}" srcId="{E0398A8D-A847-41C7-97EC-27D9323995FE}" destId="{21BBEDF0-CCBF-4C7A-A644-2DF369F9FF52}" srcOrd="0" destOrd="0" parTransId="{1D943013-AF61-4E53-9AB1-B82DABCBAA07}" sibTransId="{003092E6-4BDA-4B76-806E-E3D1CC6151BE}"/>
    <dgm:cxn modelId="{3F1FDFCC-CE20-47A2-BA84-00E44C892770}" srcId="{AA3B998C-7290-4249-9EEB-C24311F4FB5E}" destId="{72211058-1221-4C93-95B0-59676EDD808C}" srcOrd="0" destOrd="0" parTransId="{635BF3EC-EB70-4544-A75A-CACF81CCBF31}" sibTransId="{D9E880EA-82D7-477D-951F-65EF831FDE26}"/>
    <dgm:cxn modelId="{B9B8A328-D731-4078-BD24-2C12C63ED732}" srcId="{AA3B998C-7290-4249-9EEB-C24311F4FB5E}" destId="{1A125035-8F8B-4858-ACA3-A764B1E2054A}" srcOrd="2" destOrd="0" parTransId="{CE144CC6-36EE-4E3E-A64F-6CFFD9F376B0}" sibTransId="{2282C009-682C-49A3-8E8C-3F717113133A}"/>
    <dgm:cxn modelId="{E71DAB09-A066-4D29-AD30-E4EDD781EA3B}" type="presOf" srcId="{72211058-1221-4C93-95B0-59676EDD808C}" destId="{D919061B-A493-489E-AEE3-006E8787F134}" srcOrd="0" destOrd="0" presId="urn:microsoft.com/office/officeart/2005/8/layout/hList1"/>
    <dgm:cxn modelId="{6CBEC4CE-1277-4ED4-B8C7-281FFD2BBE23}" type="presOf" srcId="{A82A82B8-7EB9-4E92-8330-A0517ED48022}" destId="{F7D27856-F030-478B-897D-6DFEB39FB3F1}" srcOrd="0" destOrd="4" presId="urn:microsoft.com/office/officeart/2005/8/layout/hList1"/>
    <dgm:cxn modelId="{085D594E-34C3-404B-B407-C081942BD16B}" type="presOf" srcId="{8B0ECA8D-4FC8-4E15-B2BB-7F7CB074FD53}" destId="{F7D27856-F030-478B-897D-6DFEB39FB3F1}" srcOrd="0" destOrd="2" presId="urn:microsoft.com/office/officeart/2005/8/layout/hList1"/>
    <dgm:cxn modelId="{32F95B58-D37B-4E7A-968E-3A6293C778E7}" srcId="{97BDDE14-6391-4A3C-AF01-7C45E7F3FF49}" destId="{5A60B3E5-6961-49F4-B561-46DB5EF2B2C1}" srcOrd="2" destOrd="0" parTransId="{5954245E-C35C-498F-8711-4D93D6D85EFF}" sibTransId="{9C383930-FC5E-4E06-9ADC-9779345D40A7}"/>
    <dgm:cxn modelId="{1BA41E1B-257A-4E9B-BA97-42F06DF667DA}" type="presParOf" srcId="{D755F244-90DB-4D74-A9C0-FA627115AED4}" destId="{97DAD728-06F3-4FAC-96D6-B9FE6C30B6FD}" srcOrd="0" destOrd="0" presId="urn:microsoft.com/office/officeart/2005/8/layout/hList1"/>
    <dgm:cxn modelId="{99914E62-D419-42FB-A8DF-0B050BB7C1D6}" type="presParOf" srcId="{97DAD728-06F3-4FAC-96D6-B9FE6C30B6FD}" destId="{01C19EE5-6208-4A73-AED5-6085F06A5696}" srcOrd="0" destOrd="0" presId="urn:microsoft.com/office/officeart/2005/8/layout/hList1"/>
    <dgm:cxn modelId="{0D579710-88F4-4F94-B204-2FB69F62D09C}" type="presParOf" srcId="{97DAD728-06F3-4FAC-96D6-B9FE6C30B6FD}" destId="{F7D27856-F030-478B-897D-6DFEB39FB3F1}" srcOrd="1" destOrd="0" presId="urn:microsoft.com/office/officeart/2005/8/layout/hList1"/>
    <dgm:cxn modelId="{DCCE2F2B-820A-416E-995C-CE490AB3DD32}" type="presParOf" srcId="{D755F244-90DB-4D74-A9C0-FA627115AED4}" destId="{78BD8A4A-32E6-497B-8949-175D3D4C94E1}" srcOrd="1" destOrd="0" presId="urn:microsoft.com/office/officeart/2005/8/layout/hList1"/>
    <dgm:cxn modelId="{645D3618-FD35-41F1-A20E-C10D1BD191F6}" type="presParOf" srcId="{D755F244-90DB-4D74-A9C0-FA627115AED4}" destId="{533A567A-2018-4481-9C28-CB9FED7F0D7C}" srcOrd="2" destOrd="0" presId="urn:microsoft.com/office/officeart/2005/8/layout/hList1"/>
    <dgm:cxn modelId="{23257BA2-7785-420D-9315-C58D764A6EC4}" type="presParOf" srcId="{533A567A-2018-4481-9C28-CB9FED7F0D7C}" destId="{E710A08C-07D9-4114-B455-371CC67D90A4}" srcOrd="0" destOrd="0" presId="urn:microsoft.com/office/officeart/2005/8/layout/hList1"/>
    <dgm:cxn modelId="{DFF10232-9EC4-4613-B328-698D660971EA}" type="presParOf" srcId="{533A567A-2018-4481-9C28-CB9FED7F0D7C}" destId="{D919061B-A493-489E-AEE3-006E8787F134}" srcOrd="1" destOrd="0" presId="urn:microsoft.com/office/officeart/2005/8/layout/hList1"/>
    <dgm:cxn modelId="{26A3506C-47EC-44F3-9280-C7C45711F171}" type="presParOf" srcId="{D755F244-90DB-4D74-A9C0-FA627115AED4}" destId="{6656445A-8F27-4011-BE4E-88A21595A947}" srcOrd="3" destOrd="0" presId="urn:microsoft.com/office/officeart/2005/8/layout/hList1"/>
    <dgm:cxn modelId="{33DA420E-2E5A-4E86-A4C1-116AE6586046}" type="presParOf" srcId="{D755F244-90DB-4D74-A9C0-FA627115AED4}" destId="{8B922A22-0704-4418-A6F8-7D0AD4C7F7E3}" srcOrd="4" destOrd="0" presId="urn:microsoft.com/office/officeart/2005/8/layout/hList1"/>
    <dgm:cxn modelId="{B0EBF2F7-75E5-4809-A12D-CFCB444E4F9E}" type="presParOf" srcId="{8B922A22-0704-4418-A6F8-7D0AD4C7F7E3}" destId="{9AEDE02C-AEF2-4AC4-8512-09EAEEA6F776}" srcOrd="0" destOrd="0" presId="urn:microsoft.com/office/officeart/2005/8/layout/hList1"/>
    <dgm:cxn modelId="{59C3453C-8849-490E-B511-BAAA7C9822B8}" type="presParOf" srcId="{8B922A22-0704-4418-A6F8-7D0AD4C7F7E3}" destId="{07651899-2683-4316-A0A7-B7A0D28C01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5E5D5-FBB1-4BAB-9975-3EB8418E338A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9A7BC6-E53D-4DF4-867D-0EE76C1FD447}">
      <dgm:prSet/>
      <dgm:spPr/>
      <dgm:t>
        <a:bodyPr/>
        <a:lstStyle/>
        <a:p>
          <a:pPr rtl="0"/>
          <a:r>
            <a:rPr lang="en-US" dirty="0" smtClean="0"/>
            <a:t>1.</a:t>
          </a:r>
          <a:r>
            <a:rPr lang="zh-TW" dirty="0" smtClean="0"/>
            <a:t>氣息</a:t>
          </a:r>
          <a:endParaRPr lang="en-US" dirty="0"/>
        </a:p>
      </dgm:t>
    </dgm:pt>
    <dgm:pt modelId="{6131236F-7B78-43A9-A8F0-71C876931818}" type="par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CD2EEA12-65B2-4DAD-B500-A9BE11B79645}" type="sib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FE1E9605-CB32-4452-A875-F62E9F459051}">
      <dgm:prSet/>
      <dgm:spPr/>
      <dgm:t>
        <a:bodyPr/>
        <a:lstStyle/>
        <a:p>
          <a:endParaRPr lang="zh-TW" altLang="en-US"/>
        </a:p>
      </dgm:t>
    </dgm:pt>
    <dgm:pt modelId="{3E2194FB-AB25-49EE-92C4-458D5E0CB70B}" type="parTrans" cxnId="{888ADFA8-8337-4658-8B6A-3961D7E0E30F}">
      <dgm:prSet/>
      <dgm:spPr/>
      <dgm:t>
        <a:bodyPr/>
        <a:lstStyle/>
        <a:p>
          <a:endParaRPr lang="zh-TW" altLang="en-US"/>
        </a:p>
      </dgm:t>
    </dgm:pt>
    <dgm:pt modelId="{1AC8C610-3FCA-4863-8BCA-66EF0485A649}" type="sibTrans" cxnId="{888ADFA8-8337-4658-8B6A-3961D7E0E30F}">
      <dgm:prSet/>
      <dgm:spPr/>
      <dgm:t>
        <a:bodyPr/>
        <a:lstStyle/>
        <a:p>
          <a:endParaRPr lang="zh-TW" altLang="en-US"/>
        </a:p>
      </dgm:t>
    </dgm:pt>
    <dgm:pt modelId="{958808F7-F636-42B0-AE89-4739E814B36D}">
      <dgm:prSet/>
      <dgm:spPr/>
      <dgm:t>
        <a:bodyPr/>
        <a:lstStyle/>
        <a:p>
          <a:endParaRPr lang="zh-TW" altLang="en-US"/>
        </a:p>
      </dgm:t>
    </dgm:pt>
    <dgm:pt modelId="{E59E7481-7CA0-4E75-B582-E0CD83DB7D01}" type="parTrans" cxnId="{E362F0E9-DE77-4D04-8B8B-CB84DDDBC762}">
      <dgm:prSet/>
      <dgm:spPr/>
      <dgm:t>
        <a:bodyPr/>
        <a:lstStyle/>
        <a:p>
          <a:endParaRPr lang="zh-TW" altLang="en-US"/>
        </a:p>
      </dgm:t>
    </dgm:pt>
    <dgm:pt modelId="{F7A2A025-BC6A-4F03-8EF9-2E9AFED6790F}" type="sibTrans" cxnId="{E362F0E9-DE77-4D04-8B8B-CB84DDDBC762}">
      <dgm:prSet/>
      <dgm:spPr/>
      <dgm:t>
        <a:bodyPr/>
        <a:lstStyle/>
        <a:p>
          <a:endParaRPr lang="zh-TW" altLang="en-US"/>
        </a:p>
      </dgm:t>
    </dgm:pt>
    <dgm:pt modelId="{8F24545A-3F8B-420E-A673-61B4EBE8CC60}">
      <dgm:prSet/>
      <dgm:spPr/>
      <dgm:t>
        <a:bodyPr/>
        <a:lstStyle/>
        <a:p>
          <a:pPr rtl="0"/>
          <a:endParaRPr lang="zh-TW" dirty="0"/>
        </a:p>
      </dgm:t>
    </dgm:pt>
    <dgm:pt modelId="{88DE7903-4022-4A40-A7E2-BEEA9B09EA0F}" type="par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8F6E3F41-AED0-4A35-9BE4-4456CBDAD16E}" type="sib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0B2FC1AB-BEA4-43AA-B15D-712F60894C06}" type="pres">
      <dgm:prSet presAssocID="{5F05E5D5-FBB1-4BAB-9975-3EB8418E33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1FE342-7738-45B1-9C21-CB54B63D5E6D}" type="pres">
      <dgm:prSet presAssocID="{B69A7BC6-E53D-4DF4-867D-0EE76C1FD447}" presName="centerShape" presStyleLbl="node0" presStyleIdx="0" presStyleCnt="1"/>
      <dgm:spPr/>
      <dgm:t>
        <a:bodyPr/>
        <a:lstStyle/>
        <a:p>
          <a:endParaRPr lang="zh-TW" altLang="en-US"/>
        </a:p>
      </dgm:t>
    </dgm:pt>
  </dgm:ptLst>
  <dgm:cxnLst>
    <dgm:cxn modelId="{B2D0D581-A6DC-4C50-9E77-A9EC5AA5D0B1}" type="presOf" srcId="{5F05E5D5-FBB1-4BAB-9975-3EB8418E338A}" destId="{0B2FC1AB-BEA4-43AA-B15D-712F60894C06}" srcOrd="0" destOrd="0" presId="urn:microsoft.com/office/officeart/2005/8/layout/radial4"/>
    <dgm:cxn modelId="{888ADFA8-8337-4658-8B6A-3961D7E0E30F}" srcId="{5F05E5D5-FBB1-4BAB-9975-3EB8418E338A}" destId="{FE1E9605-CB32-4452-A875-F62E9F459051}" srcOrd="1" destOrd="0" parTransId="{3E2194FB-AB25-49EE-92C4-458D5E0CB70B}" sibTransId="{1AC8C610-3FCA-4863-8BCA-66EF0485A649}"/>
    <dgm:cxn modelId="{B905C421-64A2-4114-9F02-4D778F0554A5}" srcId="{5F05E5D5-FBB1-4BAB-9975-3EB8418E338A}" destId="{B69A7BC6-E53D-4DF4-867D-0EE76C1FD447}" srcOrd="0" destOrd="0" parTransId="{6131236F-7B78-43A9-A8F0-71C876931818}" sibTransId="{CD2EEA12-65B2-4DAD-B500-A9BE11B79645}"/>
    <dgm:cxn modelId="{93D72394-721D-46D5-A095-9DF2CAFEA96B}" type="presOf" srcId="{B69A7BC6-E53D-4DF4-867D-0EE76C1FD447}" destId="{041FE342-7738-45B1-9C21-CB54B63D5E6D}" srcOrd="0" destOrd="0" presId="urn:microsoft.com/office/officeart/2005/8/layout/radial4"/>
    <dgm:cxn modelId="{726ED835-F40E-477F-9994-4DF69D0A1C42}" srcId="{5F05E5D5-FBB1-4BAB-9975-3EB8418E338A}" destId="{8F24545A-3F8B-420E-A673-61B4EBE8CC60}" srcOrd="3" destOrd="0" parTransId="{88DE7903-4022-4A40-A7E2-BEEA9B09EA0F}" sibTransId="{8F6E3F41-AED0-4A35-9BE4-4456CBDAD16E}"/>
    <dgm:cxn modelId="{E362F0E9-DE77-4D04-8B8B-CB84DDDBC762}" srcId="{5F05E5D5-FBB1-4BAB-9975-3EB8418E338A}" destId="{958808F7-F636-42B0-AE89-4739E814B36D}" srcOrd="2" destOrd="0" parTransId="{E59E7481-7CA0-4E75-B582-E0CD83DB7D01}" sibTransId="{F7A2A025-BC6A-4F03-8EF9-2E9AFED6790F}"/>
    <dgm:cxn modelId="{D5390EA3-8E9C-4489-B208-381D801A5E36}" type="presParOf" srcId="{0B2FC1AB-BEA4-43AA-B15D-712F60894C06}" destId="{041FE342-7738-45B1-9C21-CB54B63D5E6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5E5D5-FBB1-4BAB-9975-3EB8418E338A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9A7BC6-E53D-4DF4-867D-0EE76C1FD447}">
      <dgm:prSet/>
      <dgm:spPr/>
      <dgm:t>
        <a:bodyPr/>
        <a:lstStyle/>
        <a:p>
          <a:pPr rtl="0"/>
          <a:r>
            <a:rPr lang="en-US" altLang="zh-TW" dirty="0" smtClean="0"/>
            <a:t>2.</a:t>
          </a:r>
          <a:r>
            <a:rPr lang="zh-TW" dirty="0" smtClean="0"/>
            <a:t>音源</a:t>
          </a:r>
          <a:endParaRPr lang="en-US" dirty="0"/>
        </a:p>
      </dgm:t>
    </dgm:pt>
    <dgm:pt modelId="{6131236F-7B78-43A9-A8F0-71C876931818}" type="par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CD2EEA12-65B2-4DAD-B500-A9BE11B79645}" type="sib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958808F7-F636-42B0-AE89-4739E814B36D}">
      <dgm:prSet/>
      <dgm:spPr/>
      <dgm:t>
        <a:bodyPr/>
        <a:lstStyle/>
        <a:p>
          <a:endParaRPr lang="zh-TW" altLang="en-US"/>
        </a:p>
      </dgm:t>
    </dgm:pt>
    <dgm:pt modelId="{E59E7481-7CA0-4E75-B582-E0CD83DB7D01}" type="parTrans" cxnId="{E362F0E9-DE77-4D04-8B8B-CB84DDDBC762}">
      <dgm:prSet/>
      <dgm:spPr/>
      <dgm:t>
        <a:bodyPr/>
        <a:lstStyle/>
        <a:p>
          <a:endParaRPr lang="zh-TW" altLang="en-US"/>
        </a:p>
      </dgm:t>
    </dgm:pt>
    <dgm:pt modelId="{F7A2A025-BC6A-4F03-8EF9-2E9AFED6790F}" type="sibTrans" cxnId="{E362F0E9-DE77-4D04-8B8B-CB84DDDBC762}">
      <dgm:prSet/>
      <dgm:spPr/>
      <dgm:t>
        <a:bodyPr/>
        <a:lstStyle/>
        <a:p>
          <a:endParaRPr lang="zh-TW" altLang="en-US"/>
        </a:p>
      </dgm:t>
    </dgm:pt>
    <dgm:pt modelId="{8F24545A-3F8B-420E-A673-61B4EBE8CC60}">
      <dgm:prSet/>
      <dgm:spPr/>
      <dgm:t>
        <a:bodyPr/>
        <a:lstStyle/>
        <a:p>
          <a:pPr rtl="0"/>
          <a:endParaRPr lang="zh-TW" dirty="0"/>
        </a:p>
      </dgm:t>
    </dgm:pt>
    <dgm:pt modelId="{88DE7903-4022-4A40-A7E2-BEEA9B09EA0F}" type="par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8F6E3F41-AED0-4A35-9BE4-4456CBDAD16E}" type="sib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0B2FC1AB-BEA4-43AA-B15D-712F60894C06}" type="pres">
      <dgm:prSet presAssocID="{5F05E5D5-FBB1-4BAB-9975-3EB8418E33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1FE342-7738-45B1-9C21-CB54B63D5E6D}" type="pres">
      <dgm:prSet presAssocID="{B69A7BC6-E53D-4DF4-867D-0EE76C1FD447}" presName="centerShape" presStyleLbl="node0" presStyleIdx="0" presStyleCnt="1"/>
      <dgm:spPr/>
      <dgm:t>
        <a:bodyPr/>
        <a:lstStyle/>
        <a:p>
          <a:endParaRPr lang="zh-TW" altLang="en-US"/>
        </a:p>
      </dgm:t>
    </dgm:pt>
  </dgm:ptLst>
  <dgm:cxnLst>
    <dgm:cxn modelId="{652AF42E-65E2-4823-A241-A2FE5CFE26EF}" type="presOf" srcId="{5F05E5D5-FBB1-4BAB-9975-3EB8418E338A}" destId="{0B2FC1AB-BEA4-43AA-B15D-712F60894C06}" srcOrd="0" destOrd="0" presId="urn:microsoft.com/office/officeart/2005/8/layout/radial4"/>
    <dgm:cxn modelId="{B905C421-64A2-4114-9F02-4D778F0554A5}" srcId="{5F05E5D5-FBB1-4BAB-9975-3EB8418E338A}" destId="{B69A7BC6-E53D-4DF4-867D-0EE76C1FD447}" srcOrd="0" destOrd="0" parTransId="{6131236F-7B78-43A9-A8F0-71C876931818}" sibTransId="{CD2EEA12-65B2-4DAD-B500-A9BE11B79645}"/>
    <dgm:cxn modelId="{EB385B1C-E7D3-476D-B7FF-D92EA7A6D004}" type="presOf" srcId="{B69A7BC6-E53D-4DF4-867D-0EE76C1FD447}" destId="{041FE342-7738-45B1-9C21-CB54B63D5E6D}" srcOrd="0" destOrd="0" presId="urn:microsoft.com/office/officeart/2005/8/layout/radial4"/>
    <dgm:cxn modelId="{726ED835-F40E-477F-9994-4DF69D0A1C42}" srcId="{5F05E5D5-FBB1-4BAB-9975-3EB8418E338A}" destId="{8F24545A-3F8B-420E-A673-61B4EBE8CC60}" srcOrd="2" destOrd="0" parTransId="{88DE7903-4022-4A40-A7E2-BEEA9B09EA0F}" sibTransId="{8F6E3F41-AED0-4A35-9BE4-4456CBDAD16E}"/>
    <dgm:cxn modelId="{E362F0E9-DE77-4D04-8B8B-CB84DDDBC762}" srcId="{5F05E5D5-FBB1-4BAB-9975-3EB8418E338A}" destId="{958808F7-F636-42B0-AE89-4739E814B36D}" srcOrd="1" destOrd="0" parTransId="{E59E7481-7CA0-4E75-B582-E0CD83DB7D01}" sibTransId="{F7A2A025-BC6A-4F03-8EF9-2E9AFED6790F}"/>
    <dgm:cxn modelId="{17E245BF-EBDE-41DC-9979-3ABE1561A521}" type="presParOf" srcId="{0B2FC1AB-BEA4-43AA-B15D-712F60894C06}" destId="{041FE342-7738-45B1-9C21-CB54B63D5E6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11197-61D0-4321-93CF-B1148DE478E1}" type="doc">
      <dgm:prSet loTypeId="urn:microsoft.com/office/officeart/2005/8/layout/hierarchy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FE725FE-2C41-40AD-A33A-17E2736C61EB}">
      <dgm:prSet/>
      <dgm:spPr/>
      <dgm:t>
        <a:bodyPr/>
        <a:lstStyle/>
        <a:p>
          <a:pPr rtl="0"/>
          <a:r>
            <a:rPr lang="zh-TW" dirty="0" smtClean="0"/>
            <a:t>舌根發硬</a:t>
          </a:r>
          <a:endParaRPr lang="zh-TW" dirty="0"/>
        </a:p>
      </dgm:t>
    </dgm:pt>
    <dgm:pt modelId="{4EF8A434-C773-4C4E-BD6C-D401298E446D}" type="parTrans" cxnId="{1E40AE80-3DB7-4490-8C72-78A048BC0944}">
      <dgm:prSet/>
      <dgm:spPr/>
      <dgm:t>
        <a:bodyPr/>
        <a:lstStyle/>
        <a:p>
          <a:endParaRPr lang="zh-TW" altLang="en-US"/>
        </a:p>
      </dgm:t>
    </dgm:pt>
    <dgm:pt modelId="{770523DE-5E84-43D5-82FD-232EFFA7D42F}" type="sibTrans" cxnId="{1E40AE80-3DB7-4490-8C72-78A048BC0944}">
      <dgm:prSet/>
      <dgm:spPr/>
      <dgm:t>
        <a:bodyPr/>
        <a:lstStyle/>
        <a:p>
          <a:endParaRPr lang="zh-TW" altLang="en-US"/>
        </a:p>
      </dgm:t>
    </dgm:pt>
    <dgm:pt modelId="{934ED5B4-E57A-4F33-A404-DE6E1D5E5E13}">
      <dgm:prSet/>
      <dgm:spPr/>
      <dgm:t>
        <a:bodyPr/>
        <a:lstStyle/>
        <a:p>
          <a:pPr rtl="0"/>
          <a:r>
            <a:rPr lang="zh-TW" dirty="0" smtClean="0"/>
            <a:t>往後縮</a:t>
          </a:r>
          <a:endParaRPr lang="en-US" dirty="0"/>
        </a:p>
      </dgm:t>
    </dgm:pt>
    <dgm:pt modelId="{7C514F42-B51B-4404-947A-83DB112E63ED}" type="parTrans" cxnId="{C68A47DB-98A7-4C2C-91B4-E94337C68E70}">
      <dgm:prSet/>
      <dgm:spPr/>
      <dgm:t>
        <a:bodyPr/>
        <a:lstStyle/>
        <a:p>
          <a:endParaRPr lang="zh-TW" altLang="en-US"/>
        </a:p>
      </dgm:t>
    </dgm:pt>
    <dgm:pt modelId="{026BA967-9F16-4BDC-9E68-E4A7E58AACF4}" type="sibTrans" cxnId="{C68A47DB-98A7-4C2C-91B4-E94337C68E70}">
      <dgm:prSet/>
      <dgm:spPr/>
      <dgm:t>
        <a:bodyPr/>
        <a:lstStyle/>
        <a:p>
          <a:endParaRPr lang="zh-TW" altLang="en-US"/>
        </a:p>
      </dgm:t>
    </dgm:pt>
    <dgm:pt modelId="{4E7224FF-2D15-4CC7-9E3B-5BCD8CF8A410}">
      <dgm:prSet/>
      <dgm:spPr/>
      <dgm:t>
        <a:bodyPr/>
        <a:lstStyle/>
        <a:p>
          <a:pPr rtl="0"/>
          <a:r>
            <a:rPr lang="zh-TW" dirty="0" smtClean="0"/>
            <a:t>壓緊喉節</a:t>
          </a:r>
          <a:endParaRPr lang="zh-TW" dirty="0"/>
        </a:p>
      </dgm:t>
    </dgm:pt>
    <dgm:pt modelId="{91724572-E41C-45B5-861A-01E092FB8583}" type="parTrans" cxnId="{A499E954-1F09-48E3-AB2E-37E17F55AFE9}">
      <dgm:prSet/>
      <dgm:spPr/>
      <dgm:t>
        <a:bodyPr/>
        <a:lstStyle/>
        <a:p>
          <a:endParaRPr lang="zh-TW" altLang="en-US"/>
        </a:p>
      </dgm:t>
    </dgm:pt>
    <dgm:pt modelId="{F580DB95-D739-4085-92F7-A7E2FA79ACAE}" type="sibTrans" cxnId="{A499E954-1F09-48E3-AB2E-37E17F55AFE9}">
      <dgm:prSet/>
      <dgm:spPr/>
      <dgm:t>
        <a:bodyPr/>
        <a:lstStyle/>
        <a:p>
          <a:endParaRPr lang="zh-TW" altLang="en-US"/>
        </a:p>
      </dgm:t>
    </dgm:pt>
    <dgm:pt modelId="{6DE67D91-5F36-4D68-9D3E-B981B6CE1849}" type="pres">
      <dgm:prSet presAssocID="{6C011197-61D0-4321-93CF-B1148DE478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60F9D8D-1D8E-47EB-A438-2DDFF7E99E9B}" type="pres">
      <dgm:prSet presAssocID="{AFE725FE-2C41-40AD-A33A-17E2736C61EB}" presName="root" presStyleCnt="0"/>
      <dgm:spPr/>
    </dgm:pt>
    <dgm:pt modelId="{098D5E66-A146-4DC6-ADAC-A320A6643893}" type="pres">
      <dgm:prSet presAssocID="{AFE725FE-2C41-40AD-A33A-17E2736C61EB}" presName="rootComposite" presStyleCnt="0"/>
      <dgm:spPr/>
    </dgm:pt>
    <dgm:pt modelId="{A2252B3D-730A-4FB1-B70A-DC8A264A08E0}" type="pres">
      <dgm:prSet presAssocID="{AFE725FE-2C41-40AD-A33A-17E2736C61EB}" presName="rootText" presStyleLbl="node1" presStyleIdx="0" presStyleCnt="3" custLinFactY="36622" custLinFactNeighborY="100000"/>
      <dgm:spPr/>
      <dgm:t>
        <a:bodyPr/>
        <a:lstStyle/>
        <a:p>
          <a:endParaRPr lang="zh-TW" altLang="en-US"/>
        </a:p>
      </dgm:t>
    </dgm:pt>
    <dgm:pt modelId="{528F3D79-EFF2-46CD-A1D8-6725FED3D32B}" type="pres">
      <dgm:prSet presAssocID="{AFE725FE-2C41-40AD-A33A-17E2736C61EB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2CF95A8C-2A38-47ED-AF4C-98CA0C9244F1}" type="pres">
      <dgm:prSet presAssocID="{AFE725FE-2C41-40AD-A33A-17E2736C61EB}" presName="childShape" presStyleCnt="0"/>
      <dgm:spPr/>
    </dgm:pt>
    <dgm:pt modelId="{489F8D42-0C86-45C5-B97F-2308ADF5B86A}" type="pres">
      <dgm:prSet presAssocID="{934ED5B4-E57A-4F33-A404-DE6E1D5E5E13}" presName="root" presStyleCnt="0"/>
      <dgm:spPr/>
    </dgm:pt>
    <dgm:pt modelId="{556F177B-F367-4CA0-A8A9-22686566A669}" type="pres">
      <dgm:prSet presAssocID="{934ED5B4-E57A-4F33-A404-DE6E1D5E5E13}" presName="rootComposite" presStyleCnt="0"/>
      <dgm:spPr/>
    </dgm:pt>
    <dgm:pt modelId="{CFD081E7-EE29-4597-8BD9-6F50FD73663A}" type="pres">
      <dgm:prSet presAssocID="{934ED5B4-E57A-4F33-A404-DE6E1D5E5E13}" presName="rootText" presStyleLbl="node1" presStyleIdx="1" presStyleCnt="3" custLinFactY="37987" custLinFactNeighborY="100000"/>
      <dgm:spPr/>
      <dgm:t>
        <a:bodyPr/>
        <a:lstStyle/>
        <a:p>
          <a:endParaRPr lang="zh-TW" altLang="en-US"/>
        </a:p>
      </dgm:t>
    </dgm:pt>
    <dgm:pt modelId="{E9F6FCE9-1DB1-403B-A4B7-7114B4D6E95E}" type="pres">
      <dgm:prSet presAssocID="{934ED5B4-E57A-4F33-A404-DE6E1D5E5E13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8691C3E2-9F44-4197-BD58-9319DE51E80A}" type="pres">
      <dgm:prSet presAssocID="{934ED5B4-E57A-4F33-A404-DE6E1D5E5E13}" presName="childShape" presStyleCnt="0"/>
      <dgm:spPr/>
    </dgm:pt>
    <dgm:pt modelId="{D7E441CF-4590-466D-929C-6F5AE44E1DA7}" type="pres">
      <dgm:prSet presAssocID="{4E7224FF-2D15-4CC7-9E3B-5BCD8CF8A410}" presName="root" presStyleCnt="0"/>
      <dgm:spPr/>
    </dgm:pt>
    <dgm:pt modelId="{BA154766-3640-48C9-904B-CA71ACC5BC34}" type="pres">
      <dgm:prSet presAssocID="{4E7224FF-2D15-4CC7-9E3B-5BCD8CF8A410}" presName="rootComposite" presStyleCnt="0"/>
      <dgm:spPr/>
    </dgm:pt>
    <dgm:pt modelId="{8EA8499A-A55C-46D5-A9A4-2841A3CE54F2}" type="pres">
      <dgm:prSet presAssocID="{4E7224FF-2D15-4CC7-9E3B-5BCD8CF8A410}" presName="rootText" presStyleLbl="node1" presStyleIdx="2" presStyleCnt="3" custLinFactY="37987" custLinFactNeighborY="100000"/>
      <dgm:spPr/>
      <dgm:t>
        <a:bodyPr/>
        <a:lstStyle/>
        <a:p>
          <a:endParaRPr lang="zh-TW" altLang="en-US"/>
        </a:p>
      </dgm:t>
    </dgm:pt>
    <dgm:pt modelId="{9DF33856-61AB-43F3-8BD3-84EA537339DF}" type="pres">
      <dgm:prSet presAssocID="{4E7224FF-2D15-4CC7-9E3B-5BCD8CF8A410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7904CD3D-EC07-4D5A-A6FA-847A4EC54EEB}" type="pres">
      <dgm:prSet presAssocID="{4E7224FF-2D15-4CC7-9E3B-5BCD8CF8A410}" presName="childShape" presStyleCnt="0"/>
      <dgm:spPr/>
    </dgm:pt>
  </dgm:ptLst>
  <dgm:cxnLst>
    <dgm:cxn modelId="{06039CDD-0C3D-440D-A79C-B2F6E77DD182}" type="presOf" srcId="{6C011197-61D0-4321-93CF-B1148DE478E1}" destId="{6DE67D91-5F36-4D68-9D3E-B981B6CE1849}" srcOrd="0" destOrd="0" presId="urn:microsoft.com/office/officeart/2005/8/layout/hierarchy3"/>
    <dgm:cxn modelId="{1E40AE80-3DB7-4490-8C72-78A048BC0944}" srcId="{6C011197-61D0-4321-93CF-B1148DE478E1}" destId="{AFE725FE-2C41-40AD-A33A-17E2736C61EB}" srcOrd="0" destOrd="0" parTransId="{4EF8A434-C773-4C4E-BD6C-D401298E446D}" sibTransId="{770523DE-5E84-43D5-82FD-232EFFA7D42F}"/>
    <dgm:cxn modelId="{9D51B295-6933-4336-B71A-DEFFDE8F318B}" type="presOf" srcId="{934ED5B4-E57A-4F33-A404-DE6E1D5E5E13}" destId="{CFD081E7-EE29-4597-8BD9-6F50FD73663A}" srcOrd="0" destOrd="0" presId="urn:microsoft.com/office/officeart/2005/8/layout/hierarchy3"/>
    <dgm:cxn modelId="{55D27E4A-FF63-42D5-B200-86C0AB9664AE}" type="presOf" srcId="{4E7224FF-2D15-4CC7-9E3B-5BCD8CF8A410}" destId="{9DF33856-61AB-43F3-8BD3-84EA537339DF}" srcOrd="1" destOrd="0" presId="urn:microsoft.com/office/officeart/2005/8/layout/hierarchy3"/>
    <dgm:cxn modelId="{20D6B6DE-D5C0-4605-A7BB-C4FFD55E55E4}" type="presOf" srcId="{934ED5B4-E57A-4F33-A404-DE6E1D5E5E13}" destId="{E9F6FCE9-1DB1-403B-A4B7-7114B4D6E95E}" srcOrd="1" destOrd="0" presId="urn:microsoft.com/office/officeart/2005/8/layout/hierarchy3"/>
    <dgm:cxn modelId="{78D9A871-453E-4079-880D-3D21EBB7FE3E}" type="presOf" srcId="{AFE725FE-2C41-40AD-A33A-17E2736C61EB}" destId="{528F3D79-EFF2-46CD-A1D8-6725FED3D32B}" srcOrd="1" destOrd="0" presId="urn:microsoft.com/office/officeart/2005/8/layout/hierarchy3"/>
    <dgm:cxn modelId="{C68A47DB-98A7-4C2C-91B4-E94337C68E70}" srcId="{6C011197-61D0-4321-93CF-B1148DE478E1}" destId="{934ED5B4-E57A-4F33-A404-DE6E1D5E5E13}" srcOrd="1" destOrd="0" parTransId="{7C514F42-B51B-4404-947A-83DB112E63ED}" sibTransId="{026BA967-9F16-4BDC-9E68-E4A7E58AACF4}"/>
    <dgm:cxn modelId="{A499E954-1F09-48E3-AB2E-37E17F55AFE9}" srcId="{6C011197-61D0-4321-93CF-B1148DE478E1}" destId="{4E7224FF-2D15-4CC7-9E3B-5BCD8CF8A410}" srcOrd="2" destOrd="0" parTransId="{91724572-E41C-45B5-861A-01E092FB8583}" sibTransId="{F580DB95-D739-4085-92F7-A7E2FA79ACAE}"/>
    <dgm:cxn modelId="{BB9F25EF-31DD-4630-B4C7-2191298079B3}" type="presOf" srcId="{4E7224FF-2D15-4CC7-9E3B-5BCD8CF8A410}" destId="{8EA8499A-A55C-46D5-A9A4-2841A3CE54F2}" srcOrd="0" destOrd="0" presId="urn:microsoft.com/office/officeart/2005/8/layout/hierarchy3"/>
    <dgm:cxn modelId="{70B7D194-51E4-4A4E-A193-5560BBDBBCC0}" type="presOf" srcId="{AFE725FE-2C41-40AD-A33A-17E2736C61EB}" destId="{A2252B3D-730A-4FB1-B70A-DC8A264A08E0}" srcOrd="0" destOrd="0" presId="urn:microsoft.com/office/officeart/2005/8/layout/hierarchy3"/>
    <dgm:cxn modelId="{235AC046-3B66-4927-B362-FAD995CC4C0F}" type="presParOf" srcId="{6DE67D91-5F36-4D68-9D3E-B981B6CE1849}" destId="{360F9D8D-1D8E-47EB-A438-2DDFF7E99E9B}" srcOrd="0" destOrd="0" presId="urn:microsoft.com/office/officeart/2005/8/layout/hierarchy3"/>
    <dgm:cxn modelId="{D9E581A4-7FBD-4854-8657-E9A835A0D1DC}" type="presParOf" srcId="{360F9D8D-1D8E-47EB-A438-2DDFF7E99E9B}" destId="{098D5E66-A146-4DC6-ADAC-A320A6643893}" srcOrd="0" destOrd="0" presId="urn:microsoft.com/office/officeart/2005/8/layout/hierarchy3"/>
    <dgm:cxn modelId="{14DEEE6F-0696-4CD6-A3B6-5E292958FAD0}" type="presParOf" srcId="{098D5E66-A146-4DC6-ADAC-A320A6643893}" destId="{A2252B3D-730A-4FB1-B70A-DC8A264A08E0}" srcOrd="0" destOrd="0" presId="urn:microsoft.com/office/officeart/2005/8/layout/hierarchy3"/>
    <dgm:cxn modelId="{87BD8AE3-A640-45F7-8BBB-2F27F6240E33}" type="presParOf" srcId="{098D5E66-A146-4DC6-ADAC-A320A6643893}" destId="{528F3D79-EFF2-46CD-A1D8-6725FED3D32B}" srcOrd="1" destOrd="0" presId="urn:microsoft.com/office/officeart/2005/8/layout/hierarchy3"/>
    <dgm:cxn modelId="{E444A3AF-18A6-466D-B06E-B73442CF9C5B}" type="presParOf" srcId="{360F9D8D-1D8E-47EB-A438-2DDFF7E99E9B}" destId="{2CF95A8C-2A38-47ED-AF4C-98CA0C9244F1}" srcOrd="1" destOrd="0" presId="urn:microsoft.com/office/officeart/2005/8/layout/hierarchy3"/>
    <dgm:cxn modelId="{80CA4E65-B1C0-4DE5-A1C7-95DD1184211B}" type="presParOf" srcId="{6DE67D91-5F36-4D68-9D3E-B981B6CE1849}" destId="{489F8D42-0C86-45C5-B97F-2308ADF5B86A}" srcOrd="1" destOrd="0" presId="urn:microsoft.com/office/officeart/2005/8/layout/hierarchy3"/>
    <dgm:cxn modelId="{0220C470-47AA-448A-A0D1-6FF0C643E2E1}" type="presParOf" srcId="{489F8D42-0C86-45C5-B97F-2308ADF5B86A}" destId="{556F177B-F367-4CA0-A8A9-22686566A669}" srcOrd="0" destOrd="0" presId="urn:microsoft.com/office/officeart/2005/8/layout/hierarchy3"/>
    <dgm:cxn modelId="{ED754DC2-CC06-4C5E-893F-4F62E56821FC}" type="presParOf" srcId="{556F177B-F367-4CA0-A8A9-22686566A669}" destId="{CFD081E7-EE29-4597-8BD9-6F50FD73663A}" srcOrd="0" destOrd="0" presId="urn:microsoft.com/office/officeart/2005/8/layout/hierarchy3"/>
    <dgm:cxn modelId="{DD4F16CA-A44C-48F3-9409-7019571BBAF0}" type="presParOf" srcId="{556F177B-F367-4CA0-A8A9-22686566A669}" destId="{E9F6FCE9-1DB1-403B-A4B7-7114B4D6E95E}" srcOrd="1" destOrd="0" presId="urn:microsoft.com/office/officeart/2005/8/layout/hierarchy3"/>
    <dgm:cxn modelId="{46ECD494-B0D9-4694-98DA-FF1D43049D2A}" type="presParOf" srcId="{489F8D42-0C86-45C5-B97F-2308ADF5B86A}" destId="{8691C3E2-9F44-4197-BD58-9319DE51E80A}" srcOrd="1" destOrd="0" presId="urn:microsoft.com/office/officeart/2005/8/layout/hierarchy3"/>
    <dgm:cxn modelId="{6B55EEA5-A753-402A-B84F-53680D757B03}" type="presParOf" srcId="{6DE67D91-5F36-4D68-9D3E-B981B6CE1849}" destId="{D7E441CF-4590-466D-929C-6F5AE44E1DA7}" srcOrd="2" destOrd="0" presId="urn:microsoft.com/office/officeart/2005/8/layout/hierarchy3"/>
    <dgm:cxn modelId="{629AF738-C7CB-4348-B6D1-2869CC91FC7D}" type="presParOf" srcId="{D7E441CF-4590-466D-929C-6F5AE44E1DA7}" destId="{BA154766-3640-48C9-904B-CA71ACC5BC34}" srcOrd="0" destOrd="0" presId="urn:microsoft.com/office/officeart/2005/8/layout/hierarchy3"/>
    <dgm:cxn modelId="{C3B1BC18-C21E-462F-83FA-BF3ABC12FCCE}" type="presParOf" srcId="{BA154766-3640-48C9-904B-CA71ACC5BC34}" destId="{8EA8499A-A55C-46D5-A9A4-2841A3CE54F2}" srcOrd="0" destOrd="0" presId="urn:microsoft.com/office/officeart/2005/8/layout/hierarchy3"/>
    <dgm:cxn modelId="{FA0582BD-7ABA-4A55-8105-BEE777BAC099}" type="presParOf" srcId="{BA154766-3640-48C9-904B-CA71ACC5BC34}" destId="{9DF33856-61AB-43F3-8BD3-84EA537339DF}" srcOrd="1" destOrd="0" presId="urn:microsoft.com/office/officeart/2005/8/layout/hierarchy3"/>
    <dgm:cxn modelId="{6AF42DAE-1E47-4AD9-AD91-32D8A15F2C08}" type="presParOf" srcId="{D7E441CF-4590-466D-929C-6F5AE44E1DA7}" destId="{7904CD3D-EC07-4D5A-A6FA-847A4EC54EE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6FBAF5-A9EF-4E08-8D69-310583A38E9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8012D0F-6EFB-4360-B421-AD8C7509A362}">
      <dgm:prSet/>
      <dgm:spPr/>
      <dgm:t>
        <a:bodyPr/>
        <a:lstStyle/>
        <a:p>
          <a:pPr rtl="0"/>
          <a:r>
            <a:rPr lang="zh-TW" smtClean="0"/>
            <a:t>軟口蓋下垂</a:t>
          </a:r>
          <a:endParaRPr lang="en-US" dirty="0"/>
        </a:p>
      </dgm:t>
    </dgm:pt>
    <dgm:pt modelId="{87125919-2CB9-4798-A534-96D062E36C5B}" type="parTrans" cxnId="{243155DC-932E-443F-8EF5-0D0FA47198D6}">
      <dgm:prSet/>
      <dgm:spPr/>
      <dgm:t>
        <a:bodyPr/>
        <a:lstStyle/>
        <a:p>
          <a:endParaRPr lang="zh-TW" altLang="en-US"/>
        </a:p>
      </dgm:t>
    </dgm:pt>
    <dgm:pt modelId="{31602A4A-A094-48C9-997E-C9DF56243DC4}" type="sibTrans" cxnId="{243155DC-932E-443F-8EF5-0D0FA47198D6}">
      <dgm:prSet/>
      <dgm:spPr/>
      <dgm:t>
        <a:bodyPr/>
        <a:lstStyle/>
        <a:p>
          <a:endParaRPr lang="zh-TW" altLang="en-US"/>
        </a:p>
      </dgm:t>
    </dgm:pt>
    <dgm:pt modelId="{0810C4F0-6275-4ADA-A28A-2A6A6E8FF442}">
      <dgm:prSet/>
      <dgm:spPr/>
      <dgm:t>
        <a:bodyPr/>
        <a:lstStyle/>
        <a:p>
          <a:pPr rtl="0"/>
          <a:r>
            <a:rPr lang="zh-TW" dirty="0" smtClean="0"/>
            <a:t>氣息和聲音都是由鼻孔內出來 </a:t>
          </a:r>
          <a:endParaRPr lang="en-US" dirty="0"/>
        </a:p>
      </dgm:t>
    </dgm:pt>
    <dgm:pt modelId="{0601625B-3D67-42D5-9F3F-9F4C8460323D}" type="parTrans" cxnId="{3D55CC31-C1F3-42F3-A5BA-752591DBF9E7}">
      <dgm:prSet/>
      <dgm:spPr/>
      <dgm:t>
        <a:bodyPr/>
        <a:lstStyle/>
        <a:p>
          <a:endParaRPr lang="zh-TW" altLang="en-US"/>
        </a:p>
      </dgm:t>
    </dgm:pt>
    <dgm:pt modelId="{DB988194-6169-48B8-94EF-C2CD5A3FAD89}" type="sibTrans" cxnId="{3D55CC31-C1F3-42F3-A5BA-752591DBF9E7}">
      <dgm:prSet/>
      <dgm:spPr/>
      <dgm:t>
        <a:bodyPr/>
        <a:lstStyle/>
        <a:p>
          <a:endParaRPr lang="zh-TW" altLang="en-US"/>
        </a:p>
      </dgm:t>
    </dgm:pt>
    <dgm:pt modelId="{C0F1C2F3-E888-417C-80C0-17772DD9A1A3}">
      <dgm:prSet/>
      <dgm:spPr/>
      <dgm:t>
        <a:bodyPr/>
        <a:lstStyle/>
        <a:p>
          <a:pPr rtl="0"/>
          <a:r>
            <a:rPr lang="zh-TW" dirty="0" smtClean="0"/>
            <a:t>類似傷風感冒那種聲音</a:t>
          </a:r>
          <a:endParaRPr lang="zh-TW" dirty="0"/>
        </a:p>
      </dgm:t>
    </dgm:pt>
    <dgm:pt modelId="{B8610F9E-DEB1-41C6-930C-0123881D7A0B}" type="sibTrans" cxnId="{CD2E0517-A577-4662-AE26-92D67E86AA91}">
      <dgm:prSet/>
      <dgm:spPr/>
      <dgm:t>
        <a:bodyPr/>
        <a:lstStyle/>
        <a:p>
          <a:endParaRPr lang="zh-TW" altLang="en-US"/>
        </a:p>
      </dgm:t>
    </dgm:pt>
    <dgm:pt modelId="{55DDF5C8-8434-4797-B86E-9D4739866D8B}" type="parTrans" cxnId="{CD2E0517-A577-4662-AE26-92D67E86AA91}">
      <dgm:prSet/>
      <dgm:spPr/>
      <dgm:t>
        <a:bodyPr/>
        <a:lstStyle/>
        <a:p>
          <a:endParaRPr lang="zh-TW" altLang="en-US"/>
        </a:p>
      </dgm:t>
    </dgm:pt>
    <dgm:pt modelId="{D8B2C0C5-BBAA-4917-AFF5-98F1BAFFD3BD}" type="pres">
      <dgm:prSet presAssocID="{7C6FBAF5-A9EF-4E08-8D69-310583A38E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69F568-29A6-4C36-9747-0E9A5098991C}" type="pres">
      <dgm:prSet presAssocID="{38012D0F-6EFB-4360-B421-AD8C7509A362}" presName="parentLin" presStyleCnt="0"/>
      <dgm:spPr/>
      <dgm:t>
        <a:bodyPr/>
        <a:lstStyle/>
        <a:p>
          <a:endParaRPr lang="zh-TW" altLang="en-US"/>
        </a:p>
      </dgm:t>
    </dgm:pt>
    <dgm:pt modelId="{AC8BECB3-8EE5-4B12-BABC-CAEAC048962B}" type="pres">
      <dgm:prSet presAssocID="{38012D0F-6EFB-4360-B421-AD8C7509A36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9E6D67A-3C77-44ED-B497-C229ED7FD5A9}" type="pres">
      <dgm:prSet presAssocID="{38012D0F-6EFB-4360-B421-AD8C7509A36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3F5BC0-4FA6-46C9-AB0C-17702ADECDAF}" type="pres">
      <dgm:prSet presAssocID="{38012D0F-6EFB-4360-B421-AD8C7509A362}" presName="negativeSpace" presStyleCnt="0"/>
      <dgm:spPr/>
      <dgm:t>
        <a:bodyPr/>
        <a:lstStyle/>
        <a:p>
          <a:endParaRPr lang="zh-TW" altLang="en-US"/>
        </a:p>
      </dgm:t>
    </dgm:pt>
    <dgm:pt modelId="{58379F44-BF57-4E10-BF04-0C01C24DB368}" type="pres">
      <dgm:prSet presAssocID="{38012D0F-6EFB-4360-B421-AD8C7509A36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D32633-11F6-4491-87B2-F8BAE9A9C2BF}" type="pres">
      <dgm:prSet presAssocID="{31602A4A-A094-48C9-997E-C9DF56243DC4}" presName="spaceBetweenRectangles" presStyleCnt="0"/>
      <dgm:spPr/>
      <dgm:t>
        <a:bodyPr/>
        <a:lstStyle/>
        <a:p>
          <a:endParaRPr lang="zh-TW" altLang="en-US"/>
        </a:p>
      </dgm:t>
    </dgm:pt>
    <dgm:pt modelId="{02BF84E2-45A8-4D79-AD6F-F79E95561D58}" type="pres">
      <dgm:prSet presAssocID="{0810C4F0-6275-4ADA-A28A-2A6A6E8FF442}" presName="parentLin" presStyleCnt="0"/>
      <dgm:spPr/>
      <dgm:t>
        <a:bodyPr/>
        <a:lstStyle/>
        <a:p>
          <a:endParaRPr lang="zh-TW" altLang="en-US"/>
        </a:p>
      </dgm:t>
    </dgm:pt>
    <dgm:pt modelId="{B106833F-77C4-49FB-97D6-00A24BA7C8F6}" type="pres">
      <dgm:prSet presAssocID="{0810C4F0-6275-4ADA-A28A-2A6A6E8FF44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F15578EC-81C6-48FF-AF1F-481A29DCFCDA}" type="pres">
      <dgm:prSet presAssocID="{0810C4F0-6275-4ADA-A28A-2A6A6E8FF4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92CFF5-8C3F-4B5D-99AF-4FBB7EBFA296}" type="pres">
      <dgm:prSet presAssocID="{0810C4F0-6275-4ADA-A28A-2A6A6E8FF442}" presName="negativeSpace" presStyleCnt="0"/>
      <dgm:spPr/>
      <dgm:t>
        <a:bodyPr/>
        <a:lstStyle/>
        <a:p>
          <a:endParaRPr lang="zh-TW" altLang="en-US"/>
        </a:p>
      </dgm:t>
    </dgm:pt>
    <dgm:pt modelId="{44F4179F-1316-48A1-B169-8255A145D15A}" type="pres">
      <dgm:prSet presAssocID="{0810C4F0-6275-4ADA-A28A-2A6A6E8FF44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5AE8B-15F0-4E0E-9AC7-393C8C14A5A6}" type="pres">
      <dgm:prSet presAssocID="{DB988194-6169-48B8-94EF-C2CD5A3FAD89}" presName="spaceBetweenRectangles" presStyleCnt="0"/>
      <dgm:spPr/>
      <dgm:t>
        <a:bodyPr/>
        <a:lstStyle/>
        <a:p>
          <a:endParaRPr lang="zh-TW" altLang="en-US"/>
        </a:p>
      </dgm:t>
    </dgm:pt>
    <dgm:pt modelId="{FC4952FE-F025-4274-83E4-70A8AE924E42}" type="pres">
      <dgm:prSet presAssocID="{C0F1C2F3-E888-417C-80C0-17772DD9A1A3}" presName="parentLin" presStyleCnt="0"/>
      <dgm:spPr/>
      <dgm:t>
        <a:bodyPr/>
        <a:lstStyle/>
        <a:p>
          <a:endParaRPr lang="zh-TW" altLang="en-US"/>
        </a:p>
      </dgm:t>
    </dgm:pt>
    <dgm:pt modelId="{0FC143AC-6EBC-4F35-8EAB-FE07B67E59C4}" type="pres">
      <dgm:prSet presAssocID="{C0F1C2F3-E888-417C-80C0-17772DD9A1A3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E060108D-3782-43F3-8268-02E2919BECB1}" type="pres">
      <dgm:prSet presAssocID="{C0F1C2F3-E888-417C-80C0-17772DD9A1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0444FF-57EF-41B6-A482-8850594A3035}" type="pres">
      <dgm:prSet presAssocID="{C0F1C2F3-E888-417C-80C0-17772DD9A1A3}" presName="negativeSpace" presStyleCnt="0"/>
      <dgm:spPr/>
      <dgm:t>
        <a:bodyPr/>
        <a:lstStyle/>
        <a:p>
          <a:endParaRPr lang="zh-TW" altLang="en-US"/>
        </a:p>
      </dgm:t>
    </dgm:pt>
    <dgm:pt modelId="{E4A5966C-4D56-4971-84C7-5395F872B748}" type="pres">
      <dgm:prSet presAssocID="{C0F1C2F3-E888-417C-80C0-17772DD9A1A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3155DC-932E-443F-8EF5-0D0FA47198D6}" srcId="{7C6FBAF5-A9EF-4E08-8D69-310583A38E98}" destId="{38012D0F-6EFB-4360-B421-AD8C7509A362}" srcOrd="0" destOrd="0" parTransId="{87125919-2CB9-4798-A534-96D062E36C5B}" sibTransId="{31602A4A-A094-48C9-997E-C9DF56243DC4}"/>
    <dgm:cxn modelId="{9288FB0C-5735-482A-97E5-EC7603BC9CDD}" type="presOf" srcId="{0810C4F0-6275-4ADA-A28A-2A6A6E8FF442}" destId="{B106833F-77C4-49FB-97D6-00A24BA7C8F6}" srcOrd="0" destOrd="0" presId="urn:microsoft.com/office/officeart/2005/8/layout/list1"/>
    <dgm:cxn modelId="{3D55CC31-C1F3-42F3-A5BA-752591DBF9E7}" srcId="{7C6FBAF5-A9EF-4E08-8D69-310583A38E98}" destId="{0810C4F0-6275-4ADA-A28A-2A6A6E8FF442}" srcOrd="1" destOrd="0" parTransId="{0601625B-3D67-42D5-9F3F-9F4C8460323D}" sibTransId="{DB988194-6169-48B8-94EF-C2CD5A3FAD89}"/>
    <dgm:cxn modelId="{908B8A16-951E-493A-AB5A-4CCA47B6882E}" type="presOf" srcId="{38012D0F-6EFB-4360-B421-AD8C7509A362}" destId="{AC8BECB3-8EE5-4B12-BABC-CAEAC048962B}" srcOrd="0" destOrd="0" presId="urn:microsoft.com/office/officeart/2005/8/layout/list1"/>
    <dgm:cxn modelId="{ED5C0D92-466B-4C9B-84E5-2A0C1E9E3CDC}" type="presOf" srcId="{C0F1C2F3-E888-417C-80C0-17772DD9A1A3}" destId="{E060108D-3782-43F3-8268-02E2919BECB1}" srcOrd="1" destOrd="0" presId="urn:microsoft.com/office/officeart/2005/8/layout/list1"/>
    <dgm:cxn modelId="{CD2E0517-A577-4662-AE26-92D67E86AA91}" srcId="{7C6FBAF5-A9EF-4E08-8D69-310583A38E98}" destId="{C0F1C2F3-E888-417C-80C0-17772DD9A1A3}" srcOrd="2" destOrd="0" parTransId="{55DDF5C8-8434-4797-B86E-9D4739866D8B}" sibTransId="{B8610F9E-DEB1-41C6-930C-0123881D7A0B}"/>
    <dgm:cxn modelId="{09B19D2C-0507-4825-A230-69BAF0BDC4E5}" type="presOf" srcId="{38012D0F-6EFB-4360-B421-AD8C7509A362}" destId="{69E6D67A-3C77-44ED-B497-C229ED7FD5A9}" srcOrd="1" destOrd="0" presId="urn:microsoft.com/office/officeart/2005/8/layout/list1"/>
    <dgm:cxn modelId="{BF0C3B28-2806-487E-8D35-0CCBF622CA23}" type="presOf" srcId="{0810C4F0-6275-4ADA-A28A-2A6A6E8FF442}" destId="{F15578EC-81C6-48FF-AF1F-481A29DCFCDA}" srcOrd="1" destOrd="0" presId="urn:microsoft.com/office/officeart/2005/8/layout/list1"/>
    <dgm:cxn modelId="{C4E66B25-4807-4C30-83B6-F1DAB37E8861}" type="presOf" srcId="{7C6FBAF5-A9EF-4E08-8D69-310583A38E98}" destId="{D8B2C0C5-BBAA-4917-AFF5-98F1BAFFD3BD}" srcOrd="0" destOrd="0" presId="urn:microsoft.com/office/officeart/2005/8/layout/list1"/>
    <dgm:cxn modelId="{017A3C96-D8C9-4C57-ADAF-18F913AF01E9}" type="presOf" srcId="{C0F1C2F3-E888-417C-80C0-17772DD9A1A3}" destId="{0FC143AC-6EBC-4F35-8EAB-FE07B67E59C4}" srcOrd="0" destOrd="0" presId="urn:microsoft.com/office/officeart/2005/8/layout/list1"/>
    <dgm:cxn modelId="{8040FBE1-E87E-4930-B193-05BFE6D614EC}" type="presParOf" srcId="{D8B2C0C5-BBAA-4917-AFF5-98F1BAFFD3BD}" destId="{2569F568-29A6-4C36-9747-0E9A5098991C}" srcOrd="0" destOrd="0" presId="urn:microsoft.com/office/officeart/2005/8/layout/list1"/>
    <dgm:cxn modelId="{F7DD979A-46EC-4F67-8A87-6C45BF531641}" type="presParOf" srcId="{2569F568-29A6-4C36-9747-0E9A5098991C}" destId="{AC8BECB3-8EE5-4B12-BABC-CAEAC048962B}" srcOrd="0" destOrd="0" presId="urn:microsoft.com/office/officeart/2005/8/layout/list1"/>
    <dgm:cxn modelId="{C7FF018A-603E-4B24-B14B-F6AA80222D8C}" type="presParOf" srcId="{2569F568-29A6-4C36-9747-0E9A5098991C}" destId="{69E6D67A-3C77-44ED-B497-C229ED7FD5A9}" srcOrd="1" destOrd="0" presId="urn:microsoft.com/office/officeart/2005/8/layout/list1"/>
    <dgm:cxn modelId="{83333003-BB36-4468-B0FD-9A4D8E18C953}" type="presParOf" srcId="{D8B2C0C5-BBAA-4917-AFF5-98F1BAFFD3BD}" destId="{1E3F5BC0-4FA6-46C9-AB0C-17702ADECDAF}" srcOrd="1" destOrd="0" presId="urn:microsoft.com/office/officeart/2005/8/layout/list1"/>
    <dgm:cxn modelId="{785B28D9-1526-4CDC-A5A8-2390CCB75692}" type="presParOf" srcId="{D8B2C0C5-BBAA-4917-AFF5-98F1BAFFD3BD}" destId="{58379F44-BF57-4E10-BF04-0C01C24DB368}" srcOrd="2" destOrd="0" presId="urn:microsoft.com/office/officeart/2005/8/layout/list1"/>
    <dgm:cxn modelId="{E3FFA18C-0C61-43B6-9446-59657DBD2646}" type="presParOf" srcId="{D8B2C0C5-BBAA-4917-AFF5-98F1BAFFD3BD}" destId="{BFD32633-11F6-4491-87B2-F8BAE9A9C2BF}" srcOrd="3" destOrd="0" presId="urn:microsoft.com/office/officeart/2005/8/layout/list1"/>
    <dgm:cxn modelId="{260C8582-C64E-4AEC-99E3-63ACCE54AFEA}" type="presParOf" srcId="{D8B2C0C5-BBAA-4917-AFF5-98F1BAFFD3BD}" destId="{02BF84E2-45A8-4D79-AD6F-F79E95561D58}" srcOrd="4" destOrd="0" presId="urn:microsoft.com/office/officeart/2005/8/layout/list1"/>
    <dgm:cxn modelId="{5CB8B2D9-EE0B-420E-8ABC-8C254F79A525}" type="presParOf" srcId="{02BF84E2-45A8-4D79-AD6F-F79E95561D58}" destId="{B106833F-77C4-49FB-97D6-00A24BA7C8F6}" srcOrd="0" destOrd="0" presId="urn:microsoft.com/office/officeart/2005/8/layout/list1"/>
    <dgm:cxn modelId="{A3F64A32-842D-4AE4-AAFD-FC4378511A7A}" type="presParOf" srcId="{02BF84E2-45A8-4D79-AD6F-F79E95561D58}" destId="{F15578EC-81C6-48FF-AF1F-481A29DCFCDA}" srcOrd="1" destOrd="0" presId="urn:microsoft.com/office/officeart/2005/8/layout/list1"/>
    <dgm:cxn modelId="{5A6AF93F-0D89-406E-8764-B97B4BBDB214}" type="presParOf" srcId="{D8B2C0C5-BBAA-4917-AFF5-98F1BAFFD3BD}" destId="{A092CFF5-8C3F-4B5D-99AF-4FBB7EBFA296}" srcOrd="5" destOrd="0" presId="urn:microsoft.com/office/officeart/2005/8/layout/list1"/>
    <dgm:cxn modelId="{FC4AFFC5-072D-413C-BE52-A5FAD8B7DEE7}" type="presParOf" srcId="{D8B2C0C5-BBAA-4917-AFF5-98F1BAFFD3BD}" destId="{44F4179F-1316-48A1-B169-8255A145D15A}" srcOrd="6" destOrd="0" presId="urn:microsoft.com/office/officeart/2005/8/layout/list1"/>
    <dgm:cxn modelId="{9C6C8C30-9FBE-42CA-BED6-BF205BB1FC92}" type="presParOf" srcId="{D8B2C0C5-BBAA-4917-AFF5-98F1BAFFD3BD}" destId="{9B05AE8B-15F0-4E0E-9AC7-393C8C14A5A6}" srcOrd="7" destOrd="0" presId="urn:microsoft.com/office/officeart/2005/8/layout/list1"/>
    <dgm:cxn modelId="{9F163EC5-BA30-49A7-B6DE-1EE3AFEA794E}" type="presParOf" srcId="{D8B2C0C5-BBAA-4917-AFF5-98F1BAFFD3BD}" destId="{FC4952FE-F025-4274-83E4-70A8AE924E42}" srcOrd="8" destOrd="0" presId="urn:microsoft.com/office/officeart/2005/8/layout/list1"/>
    <dgm:cxn modelId="{7287ACE4-63D6-4EE2-9198-882E628B6669}" type="presParOf" srcId="{FC4952FE-F025-4274-83E4-70A8AE924E42}" destId="{0FC143AC-6EBC-4F35-8EAB-FE07B67E59C4}" srcOrd="0" destOrd="0" presId="urn:microsoft.com/office/officeart/2005/8/layout/list1"/>
    <dgm:cxn modelId="{941D5F8E-FE60-4AED-9D3D-BDE2D93715AC}" type="presParOf" srcId="{FC4952FE-F025-4274-83E4-70A8AE924E42}" destId="{E060108D-3782-43F3-8268-02E2919BECB1}" srcOrd="1" destOrd="0" presId="urn:microsoft.com/office/officeart/2005/8/layout/list1"/>
    <dgm:cxn modelId="{D0513A99-C952-401A-9C09-6EB7332D1CA9}" type="presParOf" srcId="{D8B2C0C5-BBAA-4917-AFF5-98F1BAFFD3BD}" destId="{EB0444FF-57EF-41B6-A482-8850594A3035}" srcOrd="9" destOrd="0" presId="urn:microsoft.com/office/officeart/2005/8/layout/list1"/>
    <dgm:cxn modelId="{B5F8F264-20D4-42A6-8855-C8CDB5F040FB}" type="presParOf" srcId="{D8B2C0C5-BBAA-4917-AFF5-98F1BAFFD3BD}" destId="{E4A5966C-4D56-4971-84C7-5395F872B7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2FE164-B177-444D-AA3A-5640C2312AE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52C4069-B706-4A35-A6F9-0DB3576642D6}">
      <dgm:prSet/>
      <dgm:spPr/>
      <dgm:t>
        <a:bodyPr/>
        <a:lstStyle/>
        <a:p>
          <a:pPr rtl="0"/>
          <a:r>
            <a:rPr lang="zh-TW" b="1" dirty="0" smtClean="0"/>
            <a:t>軟口蓋、小舌頭、喉結、舌根以及橫膈膜在發聲時都跟著顫動</a:t>
          </a:r>
          <a:endParaRPr lang="zh-TW" b="1" dirty="0"/>
        </a:p>
      </dgm:t>
    </dgm:pt>
    <dgm:pt modelId="{4E67AB74-89F1-4119-828B-BAB7D649311E}" type="parTrans" cxnId="{CB73171A-72AE-4028-B350-ECECC92C739A}">
      <dgm:prSet/>
      <dgm:spPr/>
      <dgm:t>
        <a:bodyPr/>
        <a:lstStyle/>
        <a:p>
          <a:endParaRPr lang="zh-TW" altLang="en-US"/>
        </a:p>
      </dgm:t>
    </dgm:pt>
    <dgm:pt modelId="{00D18717-C42C-4A8E-B1C1-CE55E81EADC3}" type="sibTrans" cxnId="{CB73171A-72AE-4028-B350-ECECC92C739A}">
      <dgm:prSet/>
      <dgm:spPr/>
      <dgm:t>
        <a:bodyPr/>
        <a:lstStyle/>
        <a:p>
          <a:endParaRPr lang="zh-TW" altLang="en-US"/>
        </a:p>
      </dgm:t>
    </dgm:pt>
    <dgm:pt modelId="{373EB770-1607-4007-A9FE-36D941A1D229}">
      <dgm:prSet/>
      <dgm:spPr/>
      <dgm:t>
        <a:bodyPr/>
        <a:lstStyle/>
        <a:p>
          <a:pPr rtl="0"/>
          <a:r>
            <a:rPr lang="zh-TW" b="1" dirty="0" smtClean="0"/>
            <a:t>產生羊咩聲</a:t>
          </a:r>
          <a:endParaRPr lang="en-US" b="1" dirty="0"/>
        </a:p>
      </dgm:t>
    </dgm:pt>
    <dgm:pt modelId="{1BBF4DDC-6BE9-4CF8-AA49-5483C53F00A6}" type="parTrans" cxnId="{7569C9A1-33C9-4B00-B637-7CBEFDAF9044}">
      <dgm:prSet/>
      <dgm:spPr/>
      <dgm:t>
        <a:bodyPr/>
        <a:lstStyle/>
        <a:p>
          <a:endParaRPr lang="zh-TW" altLang="en-US"/>
        </a:p>
      </dgm:t>
    </dgm:pt>
    <dgm:pt modelId="{CC9FD25D-7232-4F8E-85EC-89FC99A614AC}" type="sibTrans" cxnId="{7569C9A1-33C9-4B00-B637-7CBEFDAF9044}">
      <dgm:prSet/>
      <dgm:spPr/>
      <dgm:t>
        <a:bodyPr/>
        <a:lstStyle/>
        <a:p>
          <a:endParaRPr lang="zh-TW" altLang="en-US"/>
        </a:p>
      </dgm:t>
    </dgm:pt>
    <dgm:pt modelId="{8E13E0AE-3D87-45C6-8EF2-E5564E3FA868}">
      <dgm:prSet/>
      <dgm:spPr/>
      <dgm:t>
        <a:bodyPr/>
        <a:lstStyle/>
        <a:p>
          <a:pPr rtl="0"/>
          <a:r>
            <a:rPr lang="zh-TW" b="1" dirty="0" smtClean="0"/>
            <a:t>大搖</a:t>
          </a:r>
          <a:r>
            <a:rPr lang="en-US" b="1" dirty="0" smtClean="0"/>
            <a:t>(major 2 </a:t>
          </a:r>
          <a:r>
            <a:rPr lang="en-US" b="1" dirty="0" err="1" smtClean="0"/>
            <a:t>nd</a:t>
          </a:r>
          <a:r>
            <a:rPr lang="en-US" b="1" dirty="0" smtClean="0"/>
            <a:t>)</a:t>
          </a:r>
          <a:endParaRPr lang="zh-TW" b="1" dirty="0"/>
        </a:p>
      </dgm:t>
    </dgm:pt>
    <dgm:pt modelId="{A1909D69-FA0E-415A-A19E-FC0B5A7CC577}" type="parTrans" cxnId="{1C78D336-7487-4A52-AE23-76A5AD7310E5}">
      <dgm:prSet/>
      <dgm:spPr/>
      <dgm:t>
        <a:bodyPr/>
        <a:lstStyle/>
        <a:p>
          <a:endParaRPr lang="zh-TW" altLang="en-US"/>
        </a:p>
      </dgm:t>
    </dgm:pt>
    <dgm:pt modelId="{1344244E-3738-4788-AC1E-343C0822A902}" type="sibTrans" cxnId="{1C78D336-7487-4A52-AE23-76A5AD7310E5}">
      <dgm:prSet/>
      <dgm:spPr/>
      <dgm:t>
        <a:bodyPr/>
        <a:lstStyle/>
        <a:p>
          <a:endParaRPr lang="zh-TW" altLang="en-US"/>
        </a:p>
      </dgm:t>
    </dgm:pt>
    <dgm:pt modelId="{655F4AB6-4568-4F1C-A498-4AD0D6A57586}">
      <dgm:prSet/>
      <dgm:spPr/>
      <dgm:t>
        <a:bodyPr/>
        <a:lstStyle/>
        <a:p>
          <a:pPr rtl="0"/>
          <a:r>
            <a:rPr lang="zh-TW" b="1" dirty="0" smtClean="0"/>
            <a:t>聲音的小抖</a:t>
          </a:r>
          <a:r>
            <a:rPr lang="en-US" b="1" dirty="0" smtClean="0"/>
            <a:t>(</a:t>
          </a:r>
          <a:r>
            <a:rPr lang="zh-TW" b="1" dirty="0" smtClean="0"/>
            <a:t>半音音程</a:t>
          </a:r>
          <a:r>
            <a:rPr lang="en-US" dirty="0" smtClean="0"/>
            <a:t>)</a:t>
          </a:r>
          <a:endParaRPr lang="en-US" dirty="0"/>
        </a:p>
      </dgm:t>
    </dgm:pt>
    <dgm:pt modelId="{C92FFDA9-04DA-48A7-A279-5974C55DCE1B}" type="parTrans" cxnId="{9E295A97-B7CB-4114-908E-4BB05BF9C594}">
      <dgm:prSet/>
      <dgm:spPr/>
      <dgm:t>
        <a:bodyPr/>
        <a:lstStyle/>
        <a:p>
          <a:endParaRPr lang="zh-TW" altLang="en-US"/>
        </a:p>
      </dgm:t>
    </dgm:pt>
    <dgm:pt modelId="{4CE7DC4D-B11C-424E-B750-945C11533FFB}" type="sibTrans" cxnId="{9E295A97-B7CB-4114-908E-4BB05BF9C594}">
      <dgm:prSet/>
      <dgm:spPr/>
      <dgm:t>
        <a:bodyPr/>
        <a:lstStyle/>
        <a:p>
          <a:endParaRPr lang="zh-TW" altLang="en-US"/>
        </a:p>
      </dgm:t>
    </dgm:pt>
    <dgm:pt modelId="{FE32451F-2C24-4DCF-A7D5-FA65D76756D2}" type="pres">
      <dgm:prSet presAssocID="{662FE164-B177-444D-AA3A-5640C2312A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735BEE-94AD-46ED-960D-85AC9379BD8A}" type="pres">
      <dgm:prSet presAssocID="{B52C4069-B706-4A35-A6F9-0DB3576642D6}" presName="parentText" presStyleLbl="node1" presStyleIdx="0" presStyleCnt="4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D1095F-87D0-4512-A83D-51ABD7E2EAE9}" type="pres">
      <dgm:prSet presAssocID="{00D18717-C42C-4A8E-B1C1-CE55E81EADC3}" presName="spacer" presStyleCnt="0"/>
      <dgm:spPr/>
      <dgm:t>
        <a:bodyPr/>
        <a:lstStyle/>
        <a:p>
          <a:endParaRPr lang="zh-TW" altLang="en-US"/>
        </a:p>
      </dgm:t>
    </dgm:pt>
    <dgm:pt modelId="{A65E3929-879A-4389-8EB2-E6DEAA1786BF}" type="pres">
      <dgm:prSet presAssocID="{373EB770-1607-4007-A9FE-36D941A1D229}" presName="parentText" presStyleLbl="node1" presStyleIdx="1" presStyleCnt="4" custLinFactNeighborY="-65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84F08D-F880-4640-A008-C7CD7DD70612}" type="pres">
      <dgm:prSet presAssocID="{CC9FD25D-7232-4F8E-85EC-89FC99A614AC}" presName="spacer" presStyleCnt="0"/>
      <dgm:spPr/>
      <dgm:t>
        <a:bodyPr/>
        <a:lstStyle/>
        <a:p>
          <a:endParaRPr lang="zh-TW" altLang="en-US"/>
        </a:p>
      </dgm:t>
    </dgm:pt>
    <dgm:pt modelId="{0F9CD7DA-4F1A-4DED-AFE1-448EB12E56F8}" type="pres">
      <dgm:prSet presAssocID="{655F4AB6-4568-4F1C-A498-4AD0D6A575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90F978-81EE-48AE-9368-A9BE80121031}" type="pres">
      <dgm:prSet presAssocID="{4CE7DC4D-B11C-424E-B750-945C11533FFB}" presName="spacer" presStyleCnt="0"/>
      <dgm:spPr/>
      <dgm:t>
        <a:bodyPr/>
        <a:lstStyle/>
        <a:p>
          <a:endParaRPr lang="zh-TW" altLang="en-US"/>
        </a:p>
      </dgm:t>
    </dgm:pt>
    <dgm:pt modelId="{1A93366B-1602-4E87-A03F-7DAC68F9EEDB}" type="pres">
      <dgm:prSet presAssocID="{8E13E0AE-3D87-45C6-8EF2-E5564E3FA868}" presName="parentText" presStyleLbl="node1" presStyleIdx="3" presStyleCnt="4" custLinFactNeighborY="692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295A97-B7CB-4114-908E-4BB05BF9C594}" srcId="{662FE164-B177-444D-AA3A-5640C2312AE5}" destId="{655F4AB6-4568-4F1C-A498-4AD0D6A57586}" srcOrd="2" destOrd="0" parTransId="{C92FFDA9-04DA-48A7-A279-5974C55DCE1B}" sibTransId="{4CE7DC4D-B11C-424E-B750-945C11533FFB}"/>
    <dgm:cxn modelId="{CB73171A-72AE-4028-B350-ECECC92C739A}" srcId="{662FE164-B177-444D-AA3A-5640C2312AE5}" destId="{B52C4069-B706-4A35-A6F9-0DB3576642D6}" srcOrd="0" destOrd="0" parTransId="{4E67AB74-89F1-4119-828B-BAB7D649311E}" sibTransId="{00D18717-C42C-4A8E-B1C1-CE55E81EADC3}"/>
    <dgm:cxn modelId="{7569C9A1-33C9-4B00-B637-7CBEFDAF9044}" srcId="{662FE164-B177-444D-AA3A-5640C2312AE5}" destId="{373EB770-1607-4007-A9FE-36D941A1D229}" srcOrd="1" destOrd="0" parTransId="{1BBF4DDC-6BE9-4CF8-AA49-5483C53F00A6}" sibTransId="{CC9FD25D-7232-4F8E-85EC-89FC99A614AC}"/>
    <dgm:cxn modelId="{A3004738-5724-4C5E-B565-A6E41AA08D78}" type="presOf" srcId="{B52C4069-B706-4A35-A6F9-0DB3576642D6}" destId="{40735BEE-94AD-46ED-960D-85AC9379BD8A}" srcOrd="0" destOrd="0" presId="urn:microsoft.com/office/officeart/2005/8/layout/vList2"/>
    <dgm:cxn modelId="{0C253D49-200D-4B6A-845A-0E8CCEDE2A51}" type="presOf" srcId="{662FE164-B177-444D-AA3A-5640C2312AE5}" destId="{FE32451F-2C24-4DCF-A7D5-FA65D76756D2}" srcOrd="0" destOrd="0" presId="urn:microsoft.com/office/officeart/2005/8/layout/vList2"/>
    <dgm:cxn modelId="{1C78D336-7487-4A52-AE23-76A5AD7310E5}" srcId="{662FE164-B177-444D-AA3A-5640C2312AE5}" destId="{8E13E0AE-3D87-45C6-8EF2-E5564E3FA868}" srcOrd="3" destOrd="0" parTransId="{A1909D69-FA0E-415A-A19E-FC0B5A7CC577}" sibTransId="{1344244E-3738-4788-AC1E-343C0822A902}"/>
    <dgm:cxn modelId="{CC659498-A3F6-431C-A605-D6EA807B45AB}" type="presOf" srcId="{8E13E0AE-3D87-45C6-8EF2-E5564E3FA868}" destId="{1A93366B-1602-4E87-A03F-7DAC68F9EEDB}" srcOrd="0" destOrd="0" presId="urn:microsoft.com/office/officeart/2005/8/layout/vList2"/>
    <dgm:cxn modelId="{A40120CD-ADD6-4216-A947-7617765D08ED}" type="presOf" srcId="{373EB770-1607-4007-A9FE-36D941A1D229}" destId="{A65E3929-879A-4389-8EB2-E6DEAA1786BF}" srcOrd="0" destOrd="0" presId="urn:microsoft.com/office/officeart/2005/8/layout/vList2"/>
    <dgm:cxn modelId="{5D0D1D5D-8488-4DEB-83BB-2E75EC3B9F29}" type="presOf" srcId="{655F4AB6-4568-4F1C-A498-4AD0D6A57586}" destId="{0F9CD7DA-4F1A-4DED-AFE1-448EB12E56F8}" srcOrd="0" destOrd="0" presId="urn:microsoft.com/office/officeart/2005/8/layout/vList2"/>
    <dgm:cxn modelId="{7F900E55-7EB1-43ED-8CCF-180AC7C67510}" type="presParOf" srcId="{FE32451F-2C24-4DCF-A7D5-FA65D76756D2}" destId="{40735BEE-94AD-46ED-960D-85AC9379BD8A}" srcOrd="0" destOrd="0" presId="urn:microsoft.com/office/officeart/2005/8/layout/vList2"/>
    <dgm:cxn modelId="{7348CB69-2400-4B7C-AB23-DCEE8606E1FE}" type="presParOf" srcId="{FE32451F-2C24-4DCF-A7D5-FA65D76756D2}" destId="{83D1095F-87D0-4512-A83D-51ABD7E2EAE9}" srcOrd="1" destOrd="0" presId="urn:microsoft.com/office/officeart/2005/8/layout/vList2"/>
    <dgm:cxn modelId="{47337CC6-8457-4BAD-8B1F-5EFBF844095C}" type="presParOf" srcId="{FE32451F-2C24-4DCF-A7D5-FA65D76756D2}" destId="{A65E3929-879A-4389-8EB2-E6DEAA1786BF}" srcOrd="2" destOrd="0" presId="urn:microsoft.com/office/officeart/2005/8/layout/vList2"/>
    <dgm:cxn modelId="{5E6FE05F-E56D-4212-B997-9833CA7BEFC2}" type="presParOf" srcId="{FE32451F-2C24-4DCF-A7D5-FA65D76756D2}" destId="{1084F08D-F880-4640-A008-C7CD7DD70612}" srcOrd="3" destOrd="0" presId="urn:microsoft.com/office/officeart/2005/8/layout/vList2"/>
    <dgm:cxn modelId="{D64527E9-4F7C-441F-9BA8-001B6A705184}" type="presParOf" srcId="{FE32451F-2C24-4DCF-A7D5-FA65D76756D2}" destId="{0F9CD7DA-4F1A-4DED-AFE1-448EB12E56F8}" srcOrd="4" destOrd="0" presId="urn:microsoft.com/office/officeart/2005/8/layout/vList2"/>
    <dgm:cxn modelId="{45CCBD79-0247-483D-9906-308ED99F25F3}" type="presParOf" srcId="{FE32451F-2C24-4DCF-A7D5-FA65D76756D2}" destId="{BB90F978-81EE-48AE-9368-A9BE80121031}" srcOrd="5" destOrd="0" presId="urn:microsoft.com/office/officeart/2005/8/layout/vList2"/>
    <dgm:cxn modelId="{216F7AF2-0E36-4B86-B11A-4A0988FE76AB}" type="presParOf" srcId="{FE32451F-2C24-4DCF-A7D5-FA65D76756D2}" destId="{1A93366B-1602-4E87-A03F-7DAC68F9EE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05E5D5-FBB1-4BAB-9975-3EB8418E338A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9A7BC6-E53D-4DF4-867D-0EE76C1FD447}">
      <dgm:prSet/>
      <dgm:spPr/>
      <dgm:t>
        <a:bodyPr/>
        <a:lstStyle/>
        <a:p>
          <a:pPr rtl="0"/>
          <a:r>
            <a:rPr lang="en-US" altLang="zh-TW" dirty="0" smtClean="0"/>
            <a:t>3.</a:t>
          </a:r>
          <a:r>
            <a:rPr lang="zh-TW" dirty="0" smtClean="0"/>
            <a:t>共鳴</a:t>
          </a:r>
          <a:endParaRPr lang="en-US" dirty="0"/>
        </a:p>
      </dgm:t>
    </dgm:pt>
    <dgm:pt modelId="{6131236F-7B78-43A9-A8F0-71C876931818}" type="par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CD2EEA12-65B2-4DAD-B500-A9BE11B79645}" type="sibTrans" cxnId="{B905C421-64A2-4114-9F02-4D778F0554A5}">
      <dgm:prSet/>
      <dgm:spPr/>
      <dgm:t>
        <a:bodyPr/>
        <a:lstStyle/>
        <a:p>
          <a:endParaRPr lang="zh-TW" altLang="en-US"/>
        </a:p>
      </dgm:t>
    </dgm:pt>
    <dgm:pt modelId="{8F24545A-3F8B-420E-A673-61B4EBE8CC60}">
      <dgm:prSet/>
      <dgm:spPr/>
      <dgm:t>
        <a:bodyPr/>
        <a:lstStyle/>
        <a:p>
          <a:pPr rtl="0"/>
          <a:endParaRPr lang="zh-TW" dirty="0"/>
        </a:p>
      </dgm:t>
    </dgm:pt>
    <dgm:pt modelId="{88DE7903-4022-4A40-A7E2-BEEA9B09EA0F}" type="par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8F6E3F41-AED0-4A35-9BE4-4456CBDAD16E}" type="sibTrans" cxnId="{726ED835-F40E-477F-9994-4DF69D0A1C42}">
      <dgm:prSet/>
      <dgm:spPr/>
      <dgm:t>
        <a:bodyPr/>
        <a:lstStyle/>
        <a:p>
          <a:endParaRPr lang="zh-TW" altLang="en-US"/>
        </a:p>
      </dgm:t>
    </dgm:pt>
    <dgm:pt modelId="{0B2FC1AB-BEA4-43AA-B15D-712F60894C06}" type="pres">
      <dgm:prSet presAssocID="{5F05E5D5-FBB1-4BAB-9975-3EB8418E33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1FE342-7738-45B1-9C21-CB54B63D5E6D}" type="pres">
      <dgm:prSet presAssocID="{B69A7BC6-E53D-4DF4-867D-0EE76C1FD447}" presName="centerShape" presStyleLbl="node0" presStyleIdx="0" presStyleCnt="1"/>
      <dgm:spPr/>
      <dgm:t>
        <a:bodyPr/>
        <a:lstStyle/>
        <a:p>
          <a:endParaRPr lang="zh-TW" altLang="en-US"/>
        </a:p>
      </dgm:t>
    </dgm:pt>
  </dgm:ptLst>
  <dgm:cxnLst>
    <dgm:cxn modelId="{653D69F0-B76B-4524-BFC5-9AD08EC855DC}" type="presOf" srcId="{5F05E5D5-FBB1-4BAB-9975-3EB8418E338A}" destId="{0B2FC1AB-BEA4-43AA-B15D-712F60894C06}" srcOrd="0" destOrd="0" presId="urn:microsoft.com/office/officeart/2005/8/layout/radial4"/>
    <dgm:cxn modelId="{B905C421-64A2-4114-9F02-4D778F0554A5}" srcId="{5F05E5D5-FBB1-4BAB-9975-3EB8418E338A}" destId="{B69A7BC6-E53D-4DF4-867D-0EE76C1FD447}" srcOrd="0" destOrd="0" parTransId="{6131236F-7B78-43A9-A8F0-71C876931818}" sibTransId="{CD2EEA12-65B2-4DAD-B500-A9BE11B79645}"/>
    <dgm:cxn modelId="{726ED835-F40E-477F-9994-4DF69D0A1C42}" srcId="{5F05E5D5-FBB1-4BAB-9975-3EB8418E338A}" destId="{8F24545A-3F8B-420E-A673-61B4EBE8CC60}" srcOrd="1" destOrd="0" parTransId="{88DE7903-4022-4A40-A7E2-BEEA9B09EA0F}" sibTransId="{8F6E3F41-AED0-4A35-9BE4-4456CBDAD16E}"/>
    <dgm:cxn modelId="{D2861D1C-217C-48F7-A2BB-35FB8CAFEBEA}" type="presOf" srcId="{B69A7BC6-E53D-4DF4-867D-0EE76C1FD447}" destId="{041FE342-7738-45B1-9C21-CB54B63D5E6D}" srcOrd="0" destOrd="0" presId="urn:microsoft.com/office/officeart/2005/8/layout/radial4"/>
    <dgm:cxn modelId="{53D1F059-C273-4261-A696-D5E9B96DB5A4}" type="presParOf" srcId="{0B2FC1AB-BEA4-43AA-B15D-712F60894C06}" destId="{041FE342-7738-45B1-9C21-CB54B63D5E6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196C45-DE6F-4AE0-A2F7-2788618A8B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B11826-3934-4274-AEAF-0940DAF8326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頭腔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6999CFAF-8DA5-4FC5-96EB-350A324848E7}" type="parTrans" cxnId="{6722C3E4-0E32-42B2-9628-D882A57595EC}">
      <dgm:prSet/>
      <dgm:spPr/>
      <dgm:t>
        <a:bodyPr/>
        <a:lstStyle/>
        <a:p>
          <a:endParaRPr lang="zh-TW" altLang="en-US"/>
        </a:p>
      </dgm:t>
    </dgm:pt>
    <dgm:pt modelId="{354E5935-ADF6-401D-B2B5-42BA9BC18342}" type="sibTrans" cxnId="{6722C3E4-0E32-42B2-9628-D882A57595EC}">
      <dgm:prSet/>
      <dgm:spPr/>
      <dgm:t>
        <a:bodyPr/>
        <a:lstStyle/>
        <a:p>
          <a:endParaRPr lang="zh-TW" altLang="en-US"/>
        </a:p>
      </dgm:t>
    </dgm:pt>
    <dgm:pt modelId="{7E168B94-C771-482E-AC72-C91B8AFE578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胸腔</a:t>
          </a:r>
          <a:endParaRPr lang="en-US" altLang="zh-TW" dirty="0" smtClean="0"/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B6B41492-C963-4675-B658-3BDAB3591652}" type="parTrans" cxnId="{1AA61F4D-0780-48B8-B77C-EFBDD1665F41}">
      <dgm:prSet/>
      <dgm:spPr/>
      <dgm:t>
        <a:bodyPr/>
        <a:lstStyle/>
        <a:p>
          <a:endParaRPr lang="zh-TW" altLang="en-US"/>
        </a:p>
      </dgm:t>
    </dgm:pt>
    <dgm:pt modelId="{06C33AC8-A339-42D8-819E-B92437951C50}" type="sibTrans" cxnId="{1AA61F4D-0780-48B8-B77C-EFBDD1665F41}">
      <dgm:prSet/>
      <dgm:spPr/>
      <dgm:t>
        <a:bodyPr/>
        <a:lstStyle/>
        <a:p>
          <a:endParaRPr lang="zh-TW" altLang="en-US"/>
        </a:p>
      </dgm:t>
    </dgm:pt>
    <dgm:pt modelId="{034C6072-CDA0-4CA8-A7DA-C313FF6C05FA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口腔</a:t>
          </a:r>
          <a:endParaRPr lang="en-US" altLang="zh-TW" dirty="0" smtClean="0"/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893CA4A1-1D10-44EF-AF49-1F49CB2FB0F4}" type="parTrans" cxnId="{9942758F-FB57-48E3-8800-324A90F0741C}">
      <dgm:prSet/>
      <dgm:spPr/>
      <dgm:t>
        <a:bodyPr/>
        <a:lstStyle/>
        <a:p>
          <a:endParaRPr lang="zh-TW" altLang="en-US"/>
        </a:p>
      </dgm:t>
    </dgm:pt>
    <dgm:pt modelId="{D25BED64-4D7F-4759-91BF-A835F384FE62}" type="sibTrans" cxnId="{9942758F-FB57-48E3-8800-324A90F0741C}">
      <dgm:prSet/>
      <dgm:spPr/>
      <dgm:t>
        <a:bodyPr/>
        <a:lstStyle/>
        <a:p>
          <a:endParaRPr lang="zh-TW" altLang="en-US"/>
        </a:p>
      </dgm:t>
    </dgm:pt>
    <dgm:pt modelId="{AFCC4A6B-8E0B-4659-BEF7-4815EEBBAF86}" type="pres">
      <dgm:prSet presAssocID="{7B196C45-DE6F-4AE0-A2F7-2788618A8B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C454326-51A8-4848-93CE-A0B2B1EF3D68}" type="pres">
      <dgm:prSet presAssocID="{96B11826-3934-4274-AEAF-0940DAF832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78699C-C848-4232-835B-2006A33E85B5}" type="pres">
      <dgm:prSet presAssocID="{354E5935-ADF6-401D-B2B5-42BA9BC18342}" presName="sibTrans" presStyleCnt="0"/>
      <dgm:spPr/>
    </dgm:pt>
    <dgm:pt modelId="{22E67971-E794-466D-976E-A3548208EA03}" type="pres">
      <dgm:prSet presAssocID="{7E168B94-C771-482E-AC72-C91B8AFE578F}" presName="node" presStyleLbl="node1" presStyleIdx="1" presStyleCnt="3" custLinFactNeighborY="8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AD42AE-6E1B-4C2F-9148-5A7BB9DD897B}" type="pres">
      <dgm:prSet presAssocID="{06C33AC8-A339-42D8-819E-B92437951C50}" presName="sibTrans" presStyleCnt="0"/>
      <dgm:spPr/>
    </dgm:pt>
    <dgm:pt modelId="{1B8A9A05-EF74-4D66-BA4E-21442AE58474}" type="pres">
      <dgm:prSet presAssocID="{034C6072-CDA0-4CA8-A7DA-C313FF6C05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793F9F-F9B6-4EBB-9AFB-D1430032EE8F}" type="presOf" srcId="{7E168B94-C771-482E-AC72-C91B8AFE578F}" destId="{22E67971-E794-466D-976E-A3548208EA03}" srcOrd="0" destOrd="0" presId="urn:microsoft.com/office/officeart/2005/8/layout/default"/>
    <dgm:cxn modelId="{B1FC28A3-BEB3-4151-A256-3BE6320D6E61}" type="presOf" srcId="{96B11826-3934-4274-AEAF-0940DAF8326D}" destId="{1C454326-51A8-4848-93CE-A0B2B1EF3D68}" srcOrd="0" destOrd="0" presId="urn:microsoft.com/office/officeart/2005/8/layout/default"/>
    <dgm:cxn modelId="{1AC7E12A-02A9-4646-9FCD-CE0EAA4CE092}" type="presOf" srcId="{7B196C45-DE6F-4AE0-A2F7-2788618A8B2C}" destId="{AFCC4A6B-8E0B-4659-BEF7-4815EEBBAF86}" srcOrd="0" destOrd="0" presId="urn:microsoft.com/office/officeart/2005/8/layout/default"/>
    <dgm:cxn modelId="{9942758F-FB57-48E3-8800-324A90F0741C}" srcId="{7B196C45-DE6F-4AE0-A2F7-2788618A8B2C}" destId="{034C6072-CDA0-4CA8-A7DA-C313FF6C05FA}" srcOrd="2" destOrd="0" parTransId="{893CA4A1-1D10-44EF-AF49-1F49CB2FB0F4}" sibTransId="{D25BED64-4D7F-4759-91BF-A835F384FE62}"/>
    <dgm:cxn modelId="{1AEA5E6E-5CAE-488F-B6A2-037FB9142232}" type="presOf" srcId="{034C6072-CDA0-4CA8-A7DA-C313FF6C05FA}" destId="{1B8A9A05-EF74-4D66-BA4E-21442AE58474}" srcOrd="0" destOrd="0" presId="urn:microsoft.com/office/officeart/2005/8/layout/default"/>
    <dgm:cxn modelId="{1AA61F4D-0780-48B8-B77C-EFBDD1665F41}" srcId="{7B196C45-DE6F-4AE0-A2F7-2788618A8B2C}" destId="{7E168B94-C771-482E-AC72-C91B8AFE578F}" srcOrd="1" destOrd="0" parTransId="{B6B41492-C963-4675-B658-3BDAB3591652}" sibTransId="{06C33AC8-A339-42D8-819E-B92437951C50}"/>
    <dgm:cxn modelId="{6722C3E4-0E32-42B2-9628-D882A57595EC}" srcId="{7B196C45-DE6F-4AE0-A2F7-2788618A8B2C}" destId="{96B11826-3934-4274-AEAF-0940DAF8326D}" srcOrd="0" destOrd="0" parTransId="{6999CFAF-8DA5-4FC5-96EB-350A324848E7}" sibTransId="{354E5935-ADF6-401D-B2B5-42BA9BC18342}"/>
    <dgm:cxn modelId="{E76F811B-B8EE-4156-97F9-02973ACD87D1}" type="presParOf" srcId="{AFCC4A6B-8E0B-4659-BEF7-4815EEBBAF86}" destId="{1C454326-51A8-4848-93CE-A0B2B1EF3D68}" srcOrd="0" destOrd="0" presId="urn:microsoft.com/office/officeart/2005/8/layout/default"/>
    <dgm:cxn modelId="{B5FB804E-988B-4D64-8860-102370F026D5}" type="presParOf" srcId="{AFCC4A6B-8E0B-4659-BEF7-4815EEBBAF86}" destId="{8A78699C-C848-4232-835B-2006A33E85B5}" srcOrd="1" destOrd="0" presId="urn:microsoft.com/office/officeart/2005/8/layout/default"/>
    <dgm:cxn modelId="{3E579B01-08CC-4B9D-85C5-46456CD0A8A0}" type="presParOf" srcId="{AFCC4A6B-8E0B-4659-BEF7-4815EEBBAF86}" destId="{22E67971-E794-466D-976E-A3548208EA03}" srcOrd="2" destOrd="0" presId="urn:microsoft.com/office/officeart/2005/8/layout/default"/>
    <dgm:cxn modelId="{5FE522F8-EE0D-4722-B40B-E39142DDC05B}" type="presParOf" srcId="{AFCC4A6B-8E0B-4659-BEF7-4815EEBBAF86}" destId="{13AD42AE-6E1B-4C2F-9148-5A7BB9DD897B}" srcOrd="3" destOrd="0" presId="urn:microsoft.com/office/officeart/2005/8/layout/default"/>
    <dgm:cxn modelId="{CA791075-80E7-42D6-844F-9CC1BE9D0F07}" type="presParOf" srcId="{AFCC4A6B-8E0B-4659-BEF7-4815EEBBAF86}" destId="{1B8A9A05-EF74-4D66-BA4E-21442AE5847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45E14A-1B7A-4293-B1AF-3883F819F325}" type="doc">
      <dgm:prSet loTypeId="urn:microsoft.com/office/officeart/2005/8/layout/gear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17A346A-2977-415B-A492-A885CC2D2A3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dirty="0" smtClean="0"/>
            <a:t>口腔共鳴</a:t>
          </a:r>
        </a:p>
      </dgm:t>
    </dgm:pt>
    <dgm:pt modelId="{BA9B3019-619C-470F-8A2E-0F90400E5869}" type="parTrans" cxnId="{12841D33-0E79-463E-AE48-20C8E63C5A16}">
      <dgm:prSet/>
      <dgm:spPr/>
      <dgm:t>
        <a:bodyPr/>
        <a:lstStyle/>
        <a:p>
          <a:endParaRPr lang="zh-TW" altLang="en-US"/>
        </a:p>
      </dgm:t>
    </dgm:pt>
    <dgm:pt modelId="{3A4A501F-885D-4B5A-A858-52CC787E0402}" type="sibTrans" cxnId="{12841D33-0E79-463E-AE48-20C8E63C5A16}">
      <dgm:prSet/>
      <dgm:spPr/>
      <dgm:t>
        <a:bodyPr/>
        <a:lstStyle/>
        <a:p>
          <a:endParaRPr lang="zh-TW" altLang="en-US"/>
        </a:p>
      </dgm:t>
    </dgm:pt>
    <dgm:pt modelId="{5A56801A-C4B0-4553-BDA5-43F2BC728CA6}">
      <dgm:prSet/>
      <dgm:spPr/>
      <dgm:t>
        <a:bodyPr/>
        <a:lstStyle/>
        <a:p>
          <a:pPr rtl="0"/>
          <a:r>
            <a:rPr lang="zh-TW" dirty="0" smtClean="0"/>
            <a:t>頭腔共鳴</a:t>
          </a:r>
          <a:endParaRPr lang="en-US" dirty="0"/>
        </a:p>
      </dgm:t>
    </dgm:pt>
    <dgm:pt modelId="{AB1D5127-0063-43AD-957A-2A9178CB12B8}" type="parTrans" cxnId="{86A940E5-EEF5-4E89-95BA-8C5587247C21}">
      <dgm:prSet/>
      <dgm:spPr/>
      <dgm:t>
        <a:bodyPr/>
        <a:lstStyle/>
        <a:p>
          <a:endParaRPr lang="zh-TW" altLang="en-US"/>
        </a:p>
      </dgm:t>
    </dgm:pt>
    <dgm:pt modelId="{9EFF6CE6-15E8-4735-BF7F-B8D8EF71BCD1}" type="sibTrans" cxnId="{86A940E5-EEF5-4E89-95BA-8C5587247C21}">
      <dgm:prSet/>
      <dgm:spPr/>
      <dgm:t>
        <a:bodyPr/>
        <a:lstStyle/>
        <a:p>
          <a:endParaRPr lang="zh-TW" altLang="en-US"/>
        </a:p>
      </dgm:t>
    </dgm:pt>
    <dgm:pt modelId="{7909EA4A-478B-4EAF-8D2B-31F54F6A653C}">
      <dgm:prSet/>
      <dgm:spPr/>
      <dgm:t>
        <a:bodyPr/>
        <a:lstStyle/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dirty="0" smtClean="0"/>
            <a:t>胸腔共鳴</a:t>
          </a:r>
          <a:endParaRPr lang="en-US" dirty="0"/>
        </a:p>
      </dgm:t>
    </dgm:pt>
    <dgm:pt modelId="{1C1D2368-F99B-43D1-BF5F-4D727D7EBD85}" type="parTrans" cxnId="{5158D366-3B5A-4FA7-8892-DBB2F148D937}">
      <dgm:prSet/>
      <dgm:spPr/>
      <dgm:t>
        <a:bodyPr/>
        <a:lstStyle/>
        <a:p>
          <a:endParaRPr lang="zh-TW" altLang="en-US"/>
        </a:p>
      </dgm:t>
    </dgm:pt>
    <dgm:pt modelId="{D2B38D3F-7180-482D-8914-7E651F3B1CEE}" type="sibTrans" cxnId="{5158D366-3B5A-4FA7-8892-DBB2F148D937}">
      <dgm:prSet/>
      <dgm:spPr/>
      <dgm:t>
        <a:bodyPr/>
        <a:lstStyle/>
        <a:p>
          <a:endParaRPr lang="zh-TW" altLang="en-US"/>
        </a:p>
      </dgm:t>
    </dgm:pt>
    <dgm:pt modelId="{263D90A3-3B91-4D06-A04F-223C7D1F3959}">
      <dgm:prSet/>
      <dgm:spPr/>
      <dgm:t>
        <a:bodyPr/>
        <a:lstStyle/>
        <a:p>
          <a:endParaRPr lang="zh-TW" altLang="en-US"/>
        </a:p>
      </dgm:t>
    </dgm:pt>
    <dgm:pt modelId="{B65B9FB5-EE23-4813-903F-7160AC9D9397}" type="sibTrans" cxnId="{01D2AACC-6417-41DD-90D9-0278D388B9B4}">
      <dgm:prSet/>
      <dgm:spPr/>
      <dgm:t>
        <a:bodyPr/>
        <a:lstStyle/>
        <a:p>
          <a:endParaRPr lang="zh-TW" altLang="en-US"/>
        </a:p>
      </dgm:t>
    </dgm:pt>
    <dgm:pt modelId="{AACC403D-F713-4C4A-ADAA-581993311F60}" type="parTrans" cxnId="{01D2AACC-6417-41DD-90D9-0278D388B9B4}">
      <dgm:prSet/>
      <dgm:spPr/>
      <dgm:t>
        <a:bodyPr/>
        <a:lstStyle/>
        <a:p>
          <a:endParaRPr lang="zh-TW" altLang="en-US"/>
        </a:p>
      </dgm:t>
    </dgm:pt>
    <dgm:pt modelId="{135B8957-D8B2-429F-B8CB-C1118E77673C}">
      <dgm:prSet/>
      <dgm:spPr/>
      <dgm:t>
        <a:bodyPr/>
        <a:lstStyle/>
        <a:p>
          <a:endParaRPr lang="zh-TW" altLang="en-US"/>
        </a:p>
      </dgm:t>
    </dgm:pt>
    <dgm:pt modelId="{4515633B-C06F-433F-B943-F220A6EDB970}" type="sibTrans" cxnId="{CEE0795F-CCBE-45A1-8B03-438C42B1C942}">
      <dgm:prSet/>
      <dgm:spPr/>
      <dgm:t>
        <a:bodyPr/>
        <a:lstStyle/>
        <a:p>
          <a:endParaRPr lang="zh-TW" altLang="en-US"/>
        </a:p>
      </dgm:t>
    </dgm:pt>
    <dgm:pt modelId="{ADAA937D-0FD9-4CF5-90EF-85B6E4C8B294}" type="parTrans" cxnId="{CEE0795F-CCBE-45A1-8B03-438C42B1C942}">
      <dgm:prSet/>
      <dgm:spPr/>
      <dgm:t>
        <a:bodyPr/>
        <a:lstStyle/>
        <a:p>
          <a:endParaRPr lang="zh-TW" altLang="en-US"/>
        </a:p>
      </dgm:t>
    </dgm:pt>
    <dgm:pt modelId="{7DD30DFF-2C75-4FE3-AB7B-F61F65EC3D98}" type="pres">
      <dgm:prSet presAssocID="{0A45E14A-1B7A-4293-B1AF-3883F819F32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BB91E1-6B5B-4A4A-90E6-36695C2E94ED}" type="pres">
      <dgm:prSet presAssocID="{317A346A-2977-415B-A492-A885CC2D2A3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A6F184-268D-4BC3-BC08-0431AC181013}" type="pres">
      <dgm:prSet presAssocID="{317A346A-2977-415B-A492-A885CC2D2A34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6AF0257E-13BA-44CC-9E50-AC83951C6E07}" type="pres">
      <dgm:prSet presAssocID="{317A346A-2977-415B-A492-A885CC2D2A34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A04AFA3-5C72-41D9-84C5-618EEFF1D7CE}" type="pres">
      <dgm:prSet presAssocID="{7909EA4A-478B-4EAF-8D2B-31F54F6A653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5D8230-53B5-4DC8-B8ED-8F96A32BB685}" type="pres">
      <dgm:prSet presAssocID="{7909EA4A-478B-4EAF-8D2B-31F54F6A653C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F578C39F-A3EF-40A3-A7DE-2361D3A15790}" type="pres">
      <dgm:prSet presAssocID="{7909EA4A-478B-4EAF-8D2B-31F54F6A653C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7EA406C1-F560-4E97-9C79-B182727313B8}" type="pres">
      <dgm:prSet presAssocID="{5A56801A-C4B0-4553-BDA5-43F2BC728CA6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30CA83FF-5DC5-4FDA-912C-6571F53142F1}" type="pres">
      <dgm:prSet presAssocID="{5A56801A-C4B0-4553-BDA5-43F2BC728CA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165136-6438-46FF-B78B-6EF2BBE3B678}" type="pres">
      <dgm:prSet presAssocID="{5A56801A-C4B0-4553-BDA5-43F2BC728CA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302088CD-3E35-43EA-97D6-7EB9EB9BD0E5}" type="pres">
      <dgm:prSet presAssocID="{5A56801A-C4B0-4553-BDA5-43F2BC728CA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D5BEAE4E-B390-4B4A-ABAE-446742F1DAA4}" type="pres">
      <dgm:prSet presAssocID="{3A4A501F-885D-4B5A-A858-52CC787E0402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C67BF47C-052E-4353-971F-1AF0390155C9}" type="pres">
      <dgm:prSet presAssocID="{D2B38D3F-7180-482D-8914-7E651F3B1CEE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F9E4DBFF-2C05-4EE3-AA8A-A5DF3E5DD971}" type="pres">
      <dgm:prSet presAssocID="{9EFF6CE6-15E8-4735-BF7F-B8D8EF71BCD1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2437512E-26BA-4ED3-BFE1-157EE65C4340}" type="presOf" srcId="{5A56801A-C4B0-4553-BDA5-43F2BC728CA6}" destId="{302088CD-3E35-43EA-97D6-7EB9EB9BD0E5}" srcOrd="3" destOrd="0" presId="urn:microsoft.com/office/officeart/2005/8/layout/gear1"/>
    <dgm:cxn modelId="{C480FF8B-9E7A-4AC2-A15D-6E0D931EACAE}" type="presOf" srcId="{7909EA4A-478B-4EAF-8D2B-31F54F6A653C}" destId="{9A04AFA3-5C72-41D9-84C5-618EEFF1D7CE}" srcOrd="0" destOrd="0" presId="urn:microsoft.com/office/officeart/2005/8/layout/gear1"/>
    <dgm:cxn modelId="{438046CF-BA73-4BCD-9223-9203B1E21D63}" type="presOf" srcId="{D2B38D3F-7180-482D-8914-7E651F3B1CEE}" destId="{C67BF47C-052E-4353-971F-1AF0390155C9}" srcOrd="0" destOrd="0" presId="urn:microsoft.com/office/officeart/2005/8/layout/gear1"/>
    <dgm:cxn modelId="{CEE0795F-CCBE-45A1-8B03-438C42B1C942}" srcId="{0A45E14A-1B7A-4293-B1AF-3883F819F325}" destId="{135B8957-D8B2-429F-B8CB-C1118E77673C}" srcOrd="4" destOrd="0" parTransId="{ADAA937D-0FD9-4CF5-90EF-85B6E4C8B294}" sibTransId="{4515633B-C06F-433F-B943-F220A6EDB970}"/>
    <dgm:cxn modelId="{01D2AACC-6417-41DD-90D9-0278D388B9B4}" srcId="{0A45E14A-1B7A-4293-B1AF-3883F819F325}" destId="{263D90A3-3B91-4D06-A04F-223C7D1F3959}" srcOrd="3" destOrd="0" parTransId="{AACC403D-F713-4C4A-ADAA-581993311F60}" sibTransId="{B65B9FB5-EE23-4813-903F-7160AC9D9397}"/>
    <dgm:cxn modelId="{12841D33-0E79-463E-AE48-20C8E63C5A16}" srcId="{0A45E14A-1B7A-4293-B1AF-3883F819F325}" destId="{317A346A-2977-415B-A492-A885CC2D2A34}" srcOrd="0" destOrd="0" parTransId="{BA9B3019-619C-470F-8A2E-0F90400E5869}" sibTransId="{3A4A501F-885D-4B5A-A858-52CC787E0402}"/>
    <dgm:cxn modelId="{5694543F-CE33-4322-A0A8-EAD6D99C9714}" type="presOf" srcId="{3A4A501F-885D-4B5A-A858-52CC787E0402}" destId="{D5BEAE4E-B390-4B4A-ABAE-446742F1DAA4}" srcOrd="0" destOrd="0" presId="urn:microsoft.com/office/officeart/2005/8/layout/gear1"/>
    <dgm:cxn modelId="{1ADEDF4F-BF9B-4ADB-AE85-588F5BE948F4}" type="presOf" srcId="{317A346A-2977-415B-A492-A885CC2D2A34}" destId="{6AF0257E-13BA-44CC-9E50-AC83951C6E07}" srcOrd="2" destOrd="0" presId="urn:microsoft.com/office/officeart/2005/8/layout/gear1"/>
    <dgm:cxn modelId="{74D5E78F-BB19-413B-B0A5-E6A787B75A37}" type="presOf" srcId="{317A346A-2977-415B-A492-A885CC2D2A34}" destId="{3DBB91E1-6B5B-4A4A-90E6-36695C2E94ED}" srcOrd="0" destOrd="0" presId="urn:microsoft.com/office/officeart/2005/8/layout/gear1"/>
    <dgm:cxn modelId="{5158D366-3B5A-4FA7-8892-DBB2F148D937}" srcId="{0A45E14A-1B7A-4293-B1AF-3883F819F325}" destId="{7909EA4A-478B-4EAF-8D2B-31F54F6A653C}" srcOrd="1" destOrd="0" parTransId="{1C1D2368-F99B-43D1-BF5F-4D727D7EBD85}" sibTransId="{D2B38D3F-7180-482D-8914-7E651F3B1CEE}"/>
    <dgm:cxn modelId="{21230B95-73EE-4FA8-A33D-513143E7863B}" type="presOf" srcId="{5A56801A-C4B0-4553-BDA5-43F2BC728CA6}" destId="{30CA83FF-5DC5-4FDA-912C-6571F53142F1}" srcOrd="1" destOrd="0" presId="urn:microsoft.com/office/officeart/2005/8/layout/gear1"/>
    <dgm:cxn modelId="{D872F146-CC30-4F33-9811-8E78F6902F3A}" type="presOf" srcId="{0A45E14A-1B7A-4293-B1AF-3883F819F325}" destId="{7DD30DFF-2C75-4FE3-AB7B-F61F65EC3D98}" srcOrd="0" destOrd="0" presId="urn:microsoft.com/office/officeart/2005/8/layout/gear1"/>
    <dgm:cxn modelId="{86A940E5-EEF5-4E89-95BA-8C5587247C21}" srcId="{0A45E14A-1B7A-4293-B1AF-3883F819F325}" destId="{5A56801A-C4B0-4553-BDA5-43F2BC728CA6}" srcOrd="2" destOrd="0" parTransId="{AB1D5127-0063-43AD-957A-2A9178CB12B8}" sibTransId="{9EFF6CE6-15E8-4735-BF7F-B8D8EF71BCD1}"/>
    <dgm:cxn modelId="{1B761D1F-C08D-4E12-88C7-FDF319720247}" type="presOf" srcId="{7909EA4A-478B-4EAF-8D2B-31F54F6A653C}" destId="{F578C39F-A3EF-40A3-A7DE-2361D3A15790}" srcOrd="2" destOrd="0" presId="urn:microsoft.com/office/officeart/2005/8/layout/gear1"/>
    <dgm:cxn modelId="{851A5527-BA35-4830-ADF2-13B93EE669DD}" type="presOf" srcId="{7909EA4A-478B-4EAF-8D2B-31F54F6A653C}" destId="{675D8230-53B5-4DC8-B8ED-8F96A32BB685}" srcOrd="1" destOrd="0" presId="urn:microsoft.com/office/officeart/2005/8/layout/gear1"/>
    <dgm:cxn modelId="{23D0D90A-3F66-4342-A82C-312E40041392}" type="presOf" srcId="{317A346A-2977-415B-A492-A885CC2D2A34}" destId="{ADA6F184-268D-4BC3-BC08-0431AC181013}" srcOrd="1" destOrd="0" presId="urn:microsoft.com/office/officeart/2005/8/layout/gear1"/>
    <dgm:cxn modelId="{4B511826-A4FB-4602-804C-986DAE424515}" type="presOf" srcId="{5A56801A-C4B0-4553-BDA5-43F2BC728CA6}" destId="{7EA406C1-F560-4E97-9C79-B182727313B8}" srcOrd="0" destOrd="0" presId="urn:microsoft.com/office/officeart/2005/8/layout/gear1"/>
    <dgm:cxn modelId="{3EF78315-8AAE-4F87-94DD-6F60C9265E45}" type="presOf" srcId="{5A56801A-C4B0-4553-BDA5-43F2BC728CA6}" destId="{CE165136-6438-46FF-B78B-6EF2BBE3B678}" srcOrd="2" destOrd="0" presId="urn:microsoft.com/office/officeart/2005/8/layout/gear1"/>
    <dgm:cxn modelId="{43EC61E5-FFD1-4671-A3B8-B7BC626220FA}" type="presOf" srcId="{9EFF6CE6-15E8-4735-BF7F-B8D8EF71BCD1}" destId="{F9E4DBFF-2C05-4EE3-AA8A-A5DF3E5DD971}" srcOrd="0" destOrd="0" presId="urn:microsoft.com/office/officeart/2005/8/layout/gear1"/>
    <dgm:cxn modelId="{AFBB60AF-6ED8-4A1E-A43B-8317D25D5810}" type="presParOf" srcId="{7DD30DFF-2C75-4FE3-AB7B-F61F65EC3D98}" destId="{3DBB91E1-6B5B-4A4A-90E6-36695C2E94ED}" srcOrd="0" destOrd="0" presId="urn:microsoft.com/office/officeart/2005/8/layout/gear1"/>
    <dgm:cxn modelId="{408F8CE0-634D-4E51-ADB9-986234B1CFF4}" type="presParOf" srcId="{7DD30DFF-2C75-4FE3-AB7B-F61F65EC3D98}" destId="{ADA6F184-268D-4BC3-BC08-0431AC181013}" srcOrd="1" destOrd="0" presId="urn:microsoft.com/office/officeart/2005/8/layout/gear1"/>
    <dgm:cxn modelId="{135D5C98-B636-4C54-AE7B-00C9933DAC25}" type="presParOf" srcId="{7DD30DFF-2C75-4FE3-AB7B-F61F65EC3D98}" destId="{6AF0257E-13BA-44CC-9E50-AC83951C6E07}" srcOrd="2" destOrd="0" presId="urn:microsoft.com/office/officeart/2005/8/layout/gear1"/>
    <dgm:cxn modelId="{AEFEAAD8-354C-49F8-B74B-23800F934089}" type="presParOf" srcId="{7DD30DFF-2C75-4FE3-AB7B-F61F65EC3D98}" destId="{9A04AFA3-5C72-41D9-84C5-618EEFF1D7CE}" srcOrd="3" destOrd="0" presId="urn:microsoft.com/office/officeart/2005/8/layout/gear1"/>
    <dgm:cxn modelId="{58F069AF-E6F9-4D0E-8BD6-23B758B82D67}" type="presParOf" srcId="{7DD30DFF-2C75-4FE3-AB7B-F61F65EC3D98}" destId="{675D8230-53B5-4DC8-B8ED-8F96A32BB685}" srcOrd="4" destOrd="0" presId="urn:microsoft.com/office/officeart/2005/8/layout/gear1"/>
    <dgm:cxn modelId="{CB4A1209-8019-4915-B167-CB3BE87C7AE7}" type="presParOf" srcId="{7DD30DFF-2C75-4FE3-AB7B-F61F65EC3D98}" destId="{F578C39F-A3EF-40A3-A7DE-2361D3A15790}" srcOrd="5" destOrd="0" presId="urn:microsoft.com/office/officeart/2005/8/layout/gear1"/>
    <dgm:cxn modelId="{8F779B66-BA91-477F-AEAB-16C7F53BC461}" type="presParOf" srcId="{7DD30DFF-2C75-4FE3-AB7B-F61F65EC3D98}" destId="{7EA406C1-F560-4E97-9C79-B182727313B8}" srcOrd="6" destOrd="0" presId="urn:microsoft.com/office/officeart/2005/8/layout/gear1"/>
    <dgm:cxn modelId="{99E98D05-025B-4E66-8986-4830B6AFDB73}" type="presParOf" srcId="{7DD30DFF-2C75-4FE3-AB7B-F61F65EC3D98}" destId="{30CA83FF-5DC5-4FDA-912C-6571F53142F1}" srcOrd="7" destOrd="0" presId="urn:microsoft.com/office/officeart/2005/8/layout/gear1"/>
    <dgm:cxn modelId="{644C8272-F490-4456-A14D-10695BA4E63D}" type="presParOf" srcId="{7DD30DFF-2C75-4FE3-AB7B-F61F65EC3D98}" destId="{CE165136-6438-46FF-B78B-6EF2BBE3B678}" srcOrd="8" destOrd="0" presId="urn:microsoft.com/office/officeart/2005/8/layout/gear1"/>
    <dgm:cxn modelId="{CEA5F4EF-9C82-45BA-BD39-607944F95DE6}" type="presParOf" srcId="{7DD30DFF-2C75-4FE3-AB7B-F61F65EC3D98}" destId="{302088CD-3E35-43EA-97D6-7EB9EB9BD0E5}" srcOrd="9" destOrd="0" presId="urn:microsoft.com/office/officeart/2005/8/layout/gear1"/>
    <dgm:cxn modelId="{6FB4523A-689B-49EA-B725-A2EBE16369B0}" type="presParOf" srcId="{7DD30DFF-2C75-4FE3-AB7B-F61F65EC3D98}" destId="{D5BEAE4E-B390-4B4A-ABAE-446742F1DAA4}" srcOrd="10" destOrd="0" presId="urn:microsoft.com/office/officeart/2005/8/layout/gear1"/>
    <dgm:cxn modelId="{435BF8EE-D76F-4841-B806-2A43BEBE2685}" type="presParOf" srcId="{7DD30DFF-2C75-4FE3-AB7B-F61F65EC3D98}" destId="{C67BF47C-052E-4353-971F-1AF0390155C9}" srcOrd="11" destOrd="0" presId="urn:microsoft.com/office/officeart/2005/8/layout/gear1"/>
    <dgm:cxn modelId="{0CF91CA0-3173-4795-9690-CA0F249448D8}" type="presParOf" srcId="{7DD30DFF-2C75-4FE3-AB7B-F61F65EC3D98}" destId="{F9E4DBFF-2C05-4EE3-AA8A-A5DF3E5DD9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13B9-9D79-4656-A799-CBDF7C10ECF5}">
      <dsp:nvSpPr>
        <dsp:cNvPr id="0" name=""/>
        <dsp:cNvSpPr/>
      </dsp:nvSpPr>
      <dsp:spPr>
        <a:xfrm>
          <a:off x="2258710" y="182641"/>
          <a:ext cx="3624738" cy="125882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37DBB-7688-44B8-82A2-A50D76F2DDA2}">
      <dsp:nvSpPr>
        <dsp:cNvPr id="0" name=""/>
        <dsp:cNvSpPr/>
      </dsp:nvSpPr>
      <dsp:spPr>
        <a:xfrm>
          <a:off x="3725465" y="3265074"/>
          <a:ext cx="702468" cy="4495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8893A-C2D9-4531-A492-5E02DFBCCC3C}">
      <dsp:nvSpPr>
        <dsp:cNvPr id="0" name=""/>
        <dsp:cNvSpPr/>
      </dsp:nvSpPr>
      <dsp:spPr>
        <a:xfrm>
          <a:off x="3139224" y="3652837"/>
          <a:ext cx="3371850" cy="84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 dirty="0"/>
        </a:p>
      </dsp:txBody>
      <dsp:txXfrm>
        <a:off x="3139224" y="3652837"/>
        <a:ext cx="3371850" cy="842962"/>
      </dsp:txXfrm>
    </dsp:sp>
    <dsp:sp modelId="{0C57A5FC-0A30-4E55-91E6-84C0751821B6}">
      <dsp:nvSpPr>
        <dsp:cNvPr id="0" name=""/>
        <dsp:cNvSpPr/>
      </dsp:nvSpPr>
      <dsp:spPr>
        <a:xfrm>
          <a:off x="3576542" y="1538687"/>
          <a:ext cx="1264443" cy="1264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3.</a:t>
          </a:r>
          <a:r>
            <a:rPr lang="zh-TW" sz="2300" kern="1200" dirty="0" smtClean="0"/>
            <a:t>共鳴</a:t>
          </a:r>
          <a:endParaRPr lang="zh-TW" sz="2300" kern="1200" dirty="0"/>
        </a:p>
      </dsp:txBody>
      <dsp:txXfrm>
        <a:off x="3761715" y="1723860"/>
        <a:ext cx="894097" cy="894097"/>
      </dsp:txXfrm>
    </dsp:sp>
    <dsp:sp modelId="{27D5C206-EB70-44C4-86E9-4CDD1C02CD31}">
      <dsp:nvSpPr>
        <dsp:cNvPr id="0" name=""/>
        <dsp:cNvSpPr/>
      </dsp:nvSpPr>
      <dsp:spPr>
        <a:xfrm>
          <a:off x="2671762" y="590073"/>
          <a:ext cx="1264443" cy="1264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</a:t>
          </a:r>
          <a:r>
            <a:rPr lang="zh-TW" sz="2300" kern="1200" dirty="0" smtClean="0"/>
            <a:t>音源</a:t>
          </a:r>
          <a:endParaRPr lang="en-US" sz="2300" kern="1200" dirty="0"/>
        </a:p>
      </dsp:txBody>
      <dsp:txXfrm>
        <a:off x="2856935" y="775246"/>
        <a:ext cx="894097" cy="894097"/>
      </dsp:txXfrm>
    </dsp:sp>
    <dsp:sp modelId="{C332A5CC-EF38-4CB7-834D-2EA2D4E74E3A}">
      <dsp:nvSpPr>
        <dsp:cNvPr id="0" name=""/>
        <dsp:cNvSpPr/>
      </dsp:nvSpPr>
      <dsp:spPr>
        <a:xfrm>
          <a:off x="3964305" y="284359"/>
          <a:ext cx="1264443" cy="1264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</a:t>
          </a:r>
          <a:r>
            <a:rPr lang="zh-TW" sz="2300" kern="1200" dirty="0" smtClean="0"/>
            <a:t>氣息</a:t>
          </a:r>
          <a:endParaRPr lang="en-US" sz="2300" kern="1200" dirty="0"/>
        </a:p>
      </dsp:txBody>
      <dsp:txXfrm>
        <a:off x="4149478" y="469532"/>
        <a:ext cx="894097" cy="894097"/>
      </dsp:txXfrm>
    </dsp:sp>
    <dsp:sp modelId="{5FD3F07B-72DE-4ABD-B3B0-CCF98B3A0D7B}">
      <dsp:nvSpPr>
        <dsp:cNvPr id="0" name=""/>
        <dsp:cNvSpPr/>
      </dsp:nvSpPr>
      <dsp:spPr>
        <a:xfrm>
          <a:off x="2109787" y="28098"/>
          <a:ext cx="3933825" cy="31470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19EE5-6208-4A73-AED5-6085F06A5696}">
      <dsp:nvSpPr>
        <dsp:cNvPr id="0" name=""/>
        <dsp:cNvSpPr/>
      </dsp:nvSpPr>
      <dsp:spPr>
        <a:xfrm>
          <a:off x="2547" y="98693"/>
          <a:ext cx="2484239" cy="820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</a:t>
          </a:r>
          <a:r>
            <a:rPr lang="zh-TW" sz="1700" kern="1200" dirty="0" smtClean="0"/>
            <a:t>半聲</a:t>
          </a:r>
          <a:r>
            <a:rPr lang="en-US" sz="1700" kern="1200" dirty="0" smtClean="0"/>
            <a:t>mezzo voce</a:t>
          </a:r>
          <a:endParaRPr lang="zh-TW" sz="1700" kern="1200" dirty="0"/>
        </a:p>
      </dsp:txBody>
      <dsp:txXfrm>
        <a:off x="2547" y="98693"/>
        <a:ext cx="2484239" cy="820412"/>
      </dsp:txXfrm>
    </dsp:sp>
    <dsp:sp modelId="{F7D27856-F030-478B-897D-6DFEB39FB3F1}">
      <dsp:nvSpPr>
        <dsp:cNvPr id="0" name=""/>
        <dsp:cNvSpPr/>
      </dsp:nvSpPr>
      <dsp:spPr>
        <a:xfrm>
          <a:off x="2547" y="919105"/>
          <a:ext cx="2484239" cy="34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用正常音量的一半來演唱</a:t>
          </a:r>
          <a:endParaRPr lang="zh-TW" alt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歌詠團常用</a:t>
          </a:r>
          <a:endParaRPr lang="zh-TW" alt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kern="1200" dirty="0" smtClean="0"/>
            <a:t>唱</a:t>
          </a:r>
          <a:r>
            <a:rPr lang="en-US" altLang="zh-TW" sz="1700" kern="1200" dirty="0" smtClean="0"/>
            <a:t>chant</a:t>
          </a:r>
          <a:endParaRPr lang="zh-TW" alt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唱領主詠</a:t>
          </a:r>
          <a:endParaRPr lang="zh-TW" alt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泰澤祈禱</a:t>
          </a:r>
          <a:endParaRPr lang="zh-TW" altLang="en-US" sz="1700" kern="1200" dirty="0"/>
        </a:p>
      </dsp:txBody>
      <dsp:txXfrm>
        <a:off x="2547" y="919105"/>
        <a:ext cx="2484239" cy="3478000"/>
      </dsp:txXfrm>
    </dsp:sp>
    <dsp:sp modelId="{E710A08C-07D9-4114-B455-371CC67D90A4}">
      <dsp:nvSpPr>
        <dsp:cNvPr id="0" name=""/>
        <dsp:cNvSpPr/>
      </dsp:nvSpPr>
      <dsp:spPr>
        <a:xfrm>
          <a:off x="2834580" y="98693"/>
          <a:ext cx="2484239" cy="820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2. </a:t>
          </a:r>
          <a:r>
            <a:rPr lang="zh-TW" sz="1700" kern="1200" dirty="0" smtClean="0"/>
            <a:t>輕聲</a:t>
          </a:r>
          <a:r>
            <a:rPr lang="en-US" sz="1700" kern="1200" dirty="0" smtClean="0"/>
            <a:t>sotto voce(</a:t>
          </a:r>
          <a:r>
            <a:rPr lang="zh-TW" sz="1700" kern="1200" dirty="0" smtClean="0"/>
            <a:t>弱聲、柔聲</a:t>
          </a:r>
          <a:r>
            <a:rPr lang="en-US" sz="1700" kern="1200" dirty="0" smtClean="0"/>
            <a:t>)</a:t>
          </a:r>
          <a:endParaRPr lang="zh-TW" sz="1700" kern="1200" dirty="0"/>
        </a:p>
      </dsp:txBody>
      <dsp:txXfrm>
        <a:off x="2834580" y="98693"/>
        <a:ext cx="2484239" cy="820412"/>
      </dsp:txXfrm>
    </dsp:sp>
    <dsp:sp modelId="{D919061B-A493-489E-AEE3-006E8787F134}">
      <dsp:nvSpPr>
        <dsp:cNvPr id="0" name=""/>
        <dsp:cNvSpPr/>
      </dsp:nvSpPr>
      <dsp:spPr>
        <a:xfrm>
          <a:off x="2834580" y="919105"/>
          <a:ext cx="2484239" cy="34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用極柔弱的聲音來演唱，比半聲還輕</a:t>
          </a:r>
          <a:endParaRPr lang="zh-TW" alt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這時控制呼吸的力量反而大</a:t>
          </a:r>
          <a:endParaRPr lang="zh-TW" alt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聲帶產生最輕的震動，堅持吸著唱</a:t>
          </a:r>
          <a:endParaRPr lang="zh-TW" altLang="en-US" sz="1700" kern="1200" dirty="0"/>
        </a:p>
      </dsp:txBody>
      <dsp:txXfrm>
        <a:off x="2834580" y="919105"/>
        <a:ext cx="2484239" cy="3478000"/>
      </dsp:txXfrm>
    </dsp:sp>
    <dsp:sp modelId="{9AEDE02C-AEF2-4AC4-8512-09EAEEA6F776}">
      <dsp:nvSpPr>
        <dsp:cNvPr id="0" name=""/>
        <dsp:cNvSpPr/>
      </dsp:nvSpPr>
      <dsp:spPr>
        <a:xfrm>
          <a:off x="5666612" y="98693"/>
          <a:ext cx="2484239" cy="820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3. </a:t>
          </a:r>
          <a:r>
            <a:rPr lang="zh-TW" altLang="en-US" sz="1700" kern="1200" dirty="0" smtClean="0"/>
            <a:t>假聲</a:t>
          </a:r>
          <a:r>
            <a:rPr lang="en-US" altLang="zh-TW" sz="1700" kern="1200" dirty="0" smtClean="0"/>
            <a:t>(falsetto) </a:t>
          </a:r>
          <a:r>
            <a:rPr lang="zh-TW" altLang="en-US" sz="1700" kern="1200" dirty="0" smtClean="0"/>
            <a:t>純假聲</a:t>
          </a:r>
          <a:endParaRPr lang="zh-TW" altLang="en-US" sz="1700" kern="1200" dirty="0"/>
        </a:p>
      </dsp:txBody>
      <dsp:txXfrm>
        <a:off x="5666612" y="98693"/>
        <a:ext cx="2484239" cy="820412"/>
      </dsp:txXfrm>
    </dsp:sp>
    <dsp:sp modelId="{07651899-2683-4316-A0A7-B7A0D28C01F5}">
      <dsp:nvSpPr>
        <dsp:cNvPr id="0" name=""/>
        <dsp:cNvSpPr/>
      </dsp:nvSpPr>
      <dsp:spPr>
        <a:xfrm>
          <a:off x="5666612" y="919105"/>
          <a:ext cx="2484239" cy="34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男女聲部都有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但與輕聲不同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它是聲帶邊緣震動的一種技巧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聲門呈棱形，多用在高音區有頭聲的成份</a:t>
          </a:r>
          <a:endParaRPr lang="en-US" altLang="zh-TW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宗教歌曲如中世紀的彌撒曲唱高音時用假聲</a:t>
          </a:r>
        </a:p>
      </dsp:txBody>
      <dsp:txXfrm>
        <a:off x="5666612" y="919105"/>
        <a:ext cx="2484239" cy="347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FE342-7738-45B1-9C21-CB54B63D5E6D}">
      <dsp:nvSpPr>
        <dsp:cNvPr id="0" name=""/>
        <dsp:cNvSpPr/>
      </dsp:nvSpPr>
      <dsp:spPr>
        <a:xfrm>
          <a:off x="2138993" y="43865"/>
          <a:ext cx="3875412" cy="3875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1.</a:t>
          </a:r>
          <a:r>
            <a:rPr lang="zh-TW" sz="6500" kern="1200" dirty="0" smtClean="0"/>
            <a:t>氣息</a:t>
          </a:r>
          <a:endParaRPr lang="en-US" sz="6500" kern="1200" dirty="0"/>
        </a:p>
      </dsp:txBody>
      <dsp:txXfrm>
        <a:off x="2706534" y="611406"/>
        <a:ext cx="2740330" cy="2740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FE342-7738-45B1-9C21-CB54B63D5E6D}">
      <dsp:nvSpPr>
        <dsp:cNvPr id="0" name=""/>
        <dsp:cNvSpPr/>
      </dsp:nvSpPr>
      <dsp:spPr>
        <a:xfrm>
          <a:off x="2138993" y="43865"/>
          <a:ext cx="3875412" cy="3875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2.</a:t>
          </a:r>
          <a:r>
            <a:rPr lang="zh-TW" sz="6500" kern="1200" dirty="0" smtClean="0"/>
            <a:t>音源</a:t>
          </a:r>
          <a:endParaRPr lang="en-US" sz="6500" kern="1200" dirty="0"/>
        </a:p>
      </dsp:txBody>
      <dsp:txXfrm>
        <a:off x="2138993" y="43865"/>
        <a:ext cx="3875412" cy="3875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2B3D-730A-4FB1-B70A-DC8A264A08E0}">
      <dsp:nvSpPr>
        <dsp:cNvPr id="0" name=""/>
        <dsp:cNvSpPr/>
      </dsp:nvSpPr>
      <dsp:spPr>
        <a:xfrm>
          <a:off x="995" y="3256601"/>
          <a:ext cx="2328974" cy="11644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舌根發硬</a:t>
          </a:r>
          <a:endParaRPr lang="zh-TW" altLang="en-US" sz="4100" kern="1200" dirty="0"/>
        </a:p>
      </dsp:txBody>
      <dsp:txXfrm>
        <a:off x="995" y="3256601"/>
        <a:ext cx="2328974" cy="1164487"/>
      </dsp:txXfrm>
    </dsp:sp>
    <dsp:sp modelId="{CFD081E7-EE29-4597-8BD9-6F50FD73663A}">
      <dsp:nvSpPr>
        <dsp:cNvPr id="0" name=""/>
        <dsp:cNvSpPr/>
      </dsp:nvSpPr>
      <dsp:spPr>
        <a:xfrm>
          <a:off x="2912212" y="3272497"/>
          <a:ext cx="2328974" cy="1164487"/>
        </a:xfrm>
        <a:prstGeom prst="roundRect">
          <a:avLst>
            <a:gd name="adj" fmla="val 1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10211516"/>
              <a:satOff val="-11993"/>
              <a:lumOff val="4608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100" kern="1200" dirty="0" smtClean="0"/>
            <a:t>往後縮</a:t>
          </a:r>
          <a:endParaRPr lang="en-US" sz="4100" kern="1200" dirty="0"/>
        </a:p>
      </dsp:txBody>
      <dsp:txXfrm>
        <a:off x="2912212" y="3272497"/>
        <a:ext cx="2328974" cy="1164487"/>
      </dsp:txXfrm>
    </dsp:sp>
    <dsp:sp modelId="{8EA8499A-A55C-46D5-A9A4-2841A3CE54F2}">
      <dsp:nvSpPr>
        <dsp:cNvPr id="0" name=""/>
        <dsp:cNvSpPr/>
      </dsp:nvSpPr>
      <dsp:spPr>
        <a:xfrm>
          <a:off x="5823430" y="3272497"/>
          <a:ext cx="2328974" cy="1164487"/>
        </a:xfrm>
        <a:prstGeom prst="roundRect">
          <a:avLst>
            <a:gd name="adj" fmla="val 1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20423033"/>
              <a:satOff val="-23986"/>
              <a:lumOff val="9216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壓緊喉節</a:t>
          </a:r>
          <a:endParaRPr lang="zh-TW" altLang="en-US" sz="4100" kern="1200" dirty="0"/>
        </a:p>
      </dsp:txBody>
      <dsp:txXfrm>
        <a:off x="5823430" y="3272497"/>
        <a:ext cx="2328974" cy="1164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79F44-BF57-4E10-BF04-0C01C24DB368}">
      <dsp:nvSpPr>
        <dsp:cNvPr id="0" name=""/>
        <dsp:cNvSpPr/>
      </dsp:nvSpPr>
      <dsp:spPr>
        <a:xfrm>
          <a:off x="0" y="394002"/>
          <a:ext cx="8153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6D67A-3C77-44ED-B497-C229ED7FD5A9}">
      <dsp:nvSpPr>
        <dsp:cNvPr id="0" name=""/>
        <dsp:cNvSpPr/>
      </dsp:nvSpPr>
      <dsp:spPr>
        <a:xfrm>
          <a:off x="407670" y="54521"/>
          <a:ext cx="57073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軟口蓋下垂</a:t>
          </a:r>
          <a:endParaRPr lang="en-US" sz="2300" kern="1200" dirty="0"/>
        </a:p>
      </dsp:txBody>
      <dsp:txXfrm>
        <a:off x="407670" y="54521"/>
        <a:ext cx="5707380" cy="678960"/>
      </dsp:txXfrm>
    </dsp:sp>
    <dsp:sp modelId="{44F4179F-1316-48A1-B169-8255A145D15A}">
      <dsp:nvSpPr>
        <dsp:cNvPr id="0" name=""/>
        <dsp:cNvSpPr/>
      </dsp:nvSpPr>
      <dsp:spPr>
        <a:xfrm>
          <a:off x="0" y="1437282"/>
          <a:ext cx="8153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578EC-81C6-48FF-AF1F-481A29DCFCDA}">
      <dsp:nvSpPr>
        <dsp:cNvPr id="0" name=""/>
        <dsp:cNvSpPr/>
      </dsp:nvSpPr>
      <dsp:spPr>
        <a:xfrm>
          <a:off x="407670" y="1097801"/>
          <a:ext cx="57073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氣息和聲音都是由鼻孔內出來 </a:t>
          </a:r>
          <a:endParaRPr lang="en-US" sz="2300" kern="1200" dirty="0"/>
        </a:p>
      </dsp:txBody>
      <dsp:txXfrm>
        <a:off x="407670" y="1097801"/>
        <a:ext cx="5707380" cy="678960"/>
      </dsp:txXfrm>
    </dsp:sp>
    <dsp:sp modelId="{E4A5966C-4D56-4971-84C7-5395F872B748}">
      <dsp:nvSpPr>
        <dsp:cNvPr id="0" name=""/>
        <dsp:cNvSpPr/>
      </dsp:nvSpPr>
      <dsp:spPr>
        <a:xfrm>
          <a:off x="0" y="2480562"/>
          <a:ext cx="8153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0108D-3782-43F3-8268-02E2919BECB1}">
      <dsp:nvSpPr>
        <dsp:cNvPr id="0" name=""/>
        <dsp:cNvSpPr/>
      </dsp:nvSpPr>
      <dsp:spPr>
        <a:xfrm>
          <a:off x="407670" y="2141082"/>
          <a:ext cx="57073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類似傷風感冒那種聲音</a:t>
          </a:r>
          <a:endParaRPr lang="zh-TW" altLang="en-US" sz="2300" kern="1200" dirty="0"/>
        </a:p>
      </dsp:txBody>
      <dsp:txXfrm>
        <a:off x="407670" y="2141082"/>
        <a:ext cx="5707380" cy="678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35BEE-94AD-46ED-960D-85AC9379BD8A}">
      <dsp:nvSpPr>
        <dsp:cNvPr id="0" name=""/>
        <dsp:cNvSpPr/>
      </dsp:nvSpPr>
      <dsp:spPr>
        <a:xfrm>
          <a:off x="0" y="41898"/>
          <a:ext cx="8153400" cy="6587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軟口蓋、小舌頭、喉結、舌根以及橫膈膜在發聲時都跟著顫動</a:t>
          </a:r>
          <a:endParaRPr lang="zh-TW" altLang="en-US" sz="2100" b="1" kern="1200" dirty="0"/>
        </a:p>
      </dsp:txBody>
      <dsp:txXfrm>
        <a:off x="0" y="41898"/>
        <a:ext cx="8153400" cy="658783"/>
      </dsp:txXfrm>
    </dsp:sp>
    <dsp:sp modelId="{A65E3929-879A-4389-8EB2-E6DEAA1786BF}">
      <dsp:nvSpPr>
        <dsp:cNvPr id="0" name=""/>
        <dsp:cNvSpPr/>
      </dsp:nvSpPr>
      <dsp:spPr>
        <a:xfrm>
          <a:off x="0" y="757230"/>
          <a:ext cx="8153400" cy="6587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/>
            <a:t>產生羊咩聲</a:t>
          </a:r>
          <a:endParaRPr lang="en-US" sz="2100" b="1" kern="1200" dirty="0"/>
        </a:p>
      </dsp:txBody>
      <dsp:txXfrm>
        <a:off x="0" y="757230"/>
        <a:ext cx="8153400" cy="658783"/>
      </dsp:txXfrm>
    </dsp:sp>
    <dsp:sp modelId="{0F9CD7DA-4F1A-4DED-AFE1-448EB12E56F8}">
      <dsp:nvSpPr>
        <dsp:cNvPr id="0" name=""/>
        <dsp:cNvSpPr/>
      </dsp:nvSpPr>
      <dsp:spPr>
        <a:xfrm>
          <a:off x="0" y="1480425"/>
          <a:ext cx="8153400" cy="6587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/>
            <a:t>聲音的小抖</a:t>
          </a:r>
          <a:r>
            <a:rPr lang="en-US" sz="2100" b="1" kern="1200" dirty="0" smtClean="0"/>
            <a:t>(</a:t>
          </a:r>
          <a:r>
            <a:rPr lang="zh-TW" sz="2100" b="1" kern="1200" dirty="0" smtClean="0"/>
            <a:t>半音音程</a:t>
          </a:r>
          <a:r>
            <a:rPr lang="en-US" sz="2100" kern="1200" dirty="0" smtClean="0"/>
            <a:t>)</a:t>
          </a:r>
          <a:endParaRPr lang="en-US" sz="2100" kern="1200" dirty="0"/>
        </a:p>
      </dsp:txBody>
      <dsp:txXfrm>
        <a:off x="0" y="1480425"/>
        <a:ext cx="8153400" cy="658783"/>
      </dsp:txXfrm>
    </dsp:sp>
    <dsp:sp modelId="{1A93366B-1602-4E87-A03F-7DAC68F9EEDB}">
      <dsp:nvSpPr>
        <dsp:cNvPr id="0" name=""/>
        <dsp:cNvSpPr/>
      </dsp:nvSpPr>
      <dsp:spPr>
        <a:xfrm>
          <a:off x="0" y="2241586"/>
          <a:ext cx="8153400" cy="6587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/>
            <a:t>大搖</a:t>
          </a:r>
          <a:r>
            <a:rPr lang="en-US" sz="2100" b="1" kern="1200" dirty="0" smtClean="0"/>
            <a:t>(major 2 </a:t>
          </a:r>
          <a:r>
            <a:rPr lang="en-US" sz="2100" b="1" kern="1200" dirty="0" err="1" smtClean="0"/>
            <a:t>nd</a:t>
          </a:r>
          <a:r>
            <a:rPr lang="en-US" sz="2100" b="1" kern="1200" dirty="0" smtClean="0"/>
            <a:t>)</a:t>
          </a:r>
          <a:endParaRPr lang="zh-TW" sz="2100" b="1" kern="1200" dirty="0"/>
        </a:p>
      </dsp:txBody>
      <dsp:txXfrm>
        <a:off x="0" y="2241586"/>
        <a:ext cx="8153400" cy="658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FE342-7738-45B1-9C21-CB54B63D5E6D}">
      <dsp:nvSpPr>
        <dsp:cNvPr id="0" name=""/>
        <dsp:cNvSpPr/>
      </dsp:nvSpPr>
      <dsp:spPr>
        <a:xfrm>
          <a:off x="2138993" y="43865"/>
          <a:ext cx="3875412" cy="3875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3.</a:t>
          </a:r>
          <a:r>
            <a:rPr lang="zh-TW" sz="6500" kern="1200" dirty="0" smtClean="0"/>
            <a:t>共鳴</a:t>
          </a:r>
          <a:endParaRPr lang="en-US" sz="6500" kern="1200" dirty="0"/>
        </a:p>
      </dsp:txBody>
      <dsp:txXfrm>
        <a:off x="2138993" y="43865"/>
        <a:ext cx="3875412" cy="3875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4326-51A8-4848-93CE-A0B2B1EF3D68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頭腔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744" y="145603"/>
        <a:ext cx="2902148" cy="1741289"/>
      </dsp:txXfrm>
    </dsp:sp>
    <dsp:sp modelId="{22E67971-E794-466D-976E-A3548208EA03}">
      <dsp:nvSpPr>
        <dsp:cNvPr id="0" name=""/>
        <dsp:cNvSpPr/>
      </dsp:nvSpPr>
      <dsp:spPr>
        <a:xfrm>
          <a:off x="3193107" y="159795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胸腔</a:t>
          </a:r>
          <a:endParaRPr lang="en-US" altLang="zh-TW" sz="2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3193107" y="159795"/>
        <a:ext cx="2902148" cy="1741289"/>
      </dsp:txXfrm>
    </dsp:sp>
    <dsp:sp modelId="{1B8A9A05-EF74-4D66-BA4E-21442AE58474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口腔</a:t>
          </a:r>
          <a:endParaRPr lang="en-US" altLang="zh-TW" sz="2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1596925" y="2177107"/>
        <a:ext cx="2902148" cy="17412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B91E1-6B5B-4A4A-90E6-36695C2E94ED}">
      <dsp:nvSpPr>
        <dsp:cNvPr id="0" name=""/>
        <dsp:cNvSpPr/>
      </dsp:nvSpPr>
      <dsp:spPr>
        <a:xfrm>
          <a:off x="3851909" y="2023110"/>
          <a:ext cx="2472690" cy="24726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000" kern="1200" dirty="0" smtClean="0"/>
            <a:t>口腔共鳴</a:t>
          </a:r>
        </a:p>
      </dsp:txBody>
      <dsp:txXfrm>
        <a:off x="4349030" y="2602326"/>
        <a:ext cx="1478448" cy="1271014"/>
      </dsp:txXfrm>
    </dsp:sp>
    <dsp:sp modelId="{9A04AFA3-5C72-41D9-84C5-618EEFF1D7CE}">
      <dsp:nvSpPr>
        <dsp:cNvPr id="0" name=""/>
        <dsp:cNvSpPr/>
      </dsp:nvSpPr>
      <dsp:spPr>
        <a:xfrm>
          <a:off x="2413253" y="1438656"/>
          <a:ext cx="1798320" cy="17983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胸腔共鳴</a:t>
          </a:r>
          <a:endParaRPr lang="en-US" sz="2000" kern="1200" dirty="0"/>
        </a:p>
      </dsp:txBody>
      <dsp:txXfrm>
        <a:off x="2865985" y="1894125"/>
        <a:ext cx="892856" cy="887382"/>
      </dsp:txXfrm>
    </dsp:sp>
    <dsp:sp modelId="{7EA406C1-F560-4E97-9C79-B182727313B8}">
      <dsp:nvSpPr>
        <dsp:cNvPr id="0" name=""/>
        <dsp:cNvSpPr/>
      </dsp:nvSpPr>
      <dsp:spPr>
        <a:xfrm rot="20700000">
          <a:off x="3420496" y="197998"/>
          <a:ext cx="1761986" cy="17619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頭腔共鳴</a:t>
          </a:r>
          <a:endParaRPr lang="en-US" sz="2000" kern="1200" dirty="0"/>
        </a:p>
      </dsp:txBody>
      <dsp:txXfrm rot="-20700000">
        <a:off x="3806952" y="584453"/>
        <a:ext cx="989076" cy="989076"/>
      </dsp:txXfrm>
    </dsp:sp>
    <dsp:sp modelId="{D5BEAE4E-B390-4B4A-ABAE-446742F1DAA4}">
      <dsp:nvSpPr>
        <dsp:cNvPr id="0" name=""/>
        <dsp:cNvSpPr/>
      </dsp:nvSpPr>
      <dsp:spPr>
        <a:xfrm>
          <a:off x="3665096" y="1648095"/>
          <a:ext cx="3165043" cy="3165043"/>
        </a:xfrm>
        <a:prstGeom prst="circularArrow">
          <a:avLst>
            <a:gd name="adj1" fmla="val 4687"/>
            <a:gd name="adj2" fmla="val 299029"/>
            <a:gd name="adj3" fmla="val 2522945"/>
            <a:gd name="adj4" fmla="val 1584674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7BF47C-052E-4353-971F-1AF0390155C9}">
      <dsp:nvSpPr>
        <dsp:cNvPr id="0" name=""/>
        <dsp:cNvSpPr/>
      </dsp:nvSpPr>
      <dsp:spPr>
        <a:xfrm>
          <a:off x="2094774" y="1039461"/>
          <a:ext cx="2299601" cy="22996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E4DBFF-2C05-4EE3-AA8A-A5DF3E5DD971}">
      <dsp:nvSpPr>
        <dsp:cNvPr id="0" name=""/>
        <dsp:cNvSpPr/>
      </dsp:nvSpPr>
      <dsp:spPr>
        <a:xfrm>
          <a:off x="3012931" y="-189236"/>
          <a:ext cx="2479433" cy="2479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67E6F3-B9AD-48BB-B47F-20DA6CE3F43A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3801A0-BB49-4780-A295-96EA5762A6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DE9998-AAB6-4ED4-8513-173499D42686}" type="slidenum">
              <a:rPr lang="zh-TW" altLang="en-US" smtClean="0"/>
              <a:pPr/>
              <a:t>38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01A0-BB49-4780-A295-96EA5762A6E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2E0159-6DEC-4198-9354-0726A1F47F62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511AD3-A24C-4256-A0E1-118D4FBE3C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8815-1F5E-4960-AD1A-E9DDD9ED4E3A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694B-706D-402B-91A4-89B7186722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1B07-ABE0-4DF9-8309-CD79BA21D170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C456-5E48-4838-ABC5-09B45CCCDA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DE7F-C8FF-43C5-833D-E61DC96811E8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434C-A9DD-4983-8511-2AA17ECCF5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72E4-83C0-41B4-8B47-C8A2D193126E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C85BAC-E7C0-41B7-ABA4-76A4ECFFF2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FC8542-396A-4306-9C52-5C15C3E213E6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E783FF-25EC-4B07-9518-D9BD072EAC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EC86E9-3941-4B50-A249-897D58B76C66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D1EFC5-9F03-4D65-B5E7-CDFEC29AE3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800-0F43-44BD-AB27-0321208AC6AD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9A6F-DBCE-47DA-8FE5-91DF60FCBE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4464-7912-4C63-BDA7-9E8D2022CA1F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9DF523-F159-4437-89AB-7CA16D50E2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230D-4C7E-4CEA-821D-B63445D93A9D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115A-4FD7-4DE3-AD39-A8731713D7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497C57-9476-4CBE-8D98-1BE9E9A05956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30E7836-5221-4ADB-86C1-CB8839EF2B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63C5BF1-836F-438F-A467-626B3BF10C69}" type="datetimeFigureOut">
              <a:rPr lang="zh-TW" altLang="en-US"/>
              <a:pPr>
                <a:defRPr/>
              </a:pPr>
              <a:t>2018/9/17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9A72141-E9B7-497D-81B3-C76DEBAFCD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1" r:id="rId2"/>
    <p:sldLayoutId id="2147484086" r:id="rId3"/>
    <p:sldLayoutId id="2147484087" r:id="rId4"/>
    <p:sldLayoutId id="2147484088" r:id="rId5"/>
    <p:sldLayoutId id="2147484082" r:id="rId6"/>
    <p:sldLayoutId id="2147484089" r:id="rId7"/>
    <p:sldLayoutId id="2147484083" r:id="rId8"/>
    <p:sldLayoutId id="2147484090" r:id="rId9"/>
    <p:sldLayoutId id="2147484084" r:id="rId10"/>
    <p:sldLayoutId id="21474840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971550" y="836613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聲樂導論</a:t>
            </a:r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971550" y="3068638"/>
            <a:ext cx="6705600" cy="685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zh-TW" dirty="0" smtClean="0"/>
              <a:t>14.9.2018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面部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下巴、舌、牙床、前頸都要放鬆</a:t>
            </a:r>
            <a:br>
              <a:rPr lang="zh-TW" altLang="en-US" dirty="0" smtClean="0"/>
            </a:b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面部肌肉放鬆</a:t>
            </a:r>
            <a:br>
              <a:rPr lang="zh-TW" altLang="en-US" dirty="0" smtClean="0"/>
            </a:b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>
                <a:solidFill>
                  <a:srgbClr val="FF0000"/>
                </a:solidFill>
              </a:rPr>
              <a:t>面帶笑容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u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唱歌時</a:t>
            </a:r>
            <a:r>
              <a:rPr lang="en-US" altLang="zh-TW" dirty="0" smtClean="0"/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笑了才唱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</p:txBody>
      </p:sp>
      <p:pic>
        <p:nvPicPr>
          <p:cNvPr id="24580" name="Picture 4" descr="C:\Users\user\Desktop\VOICE PIC\REL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068638"/>
            <a:ext cx="3743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坐下姿勢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雙腳自然地分開成直角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背要直而不靠背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手放鬆按著膝蓋或大脾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頭、頸直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眼平視向前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坐下姿勢</a:t>
            </a:r>
          </a:p>
        </p:txBody>
      </p:sp>
      <p:pic>
        <p:nvPicPr>
          <p:cNvPr id="26627" name="Picture 4" descr="C:\Users\user\Desktop\photo for ppt\th4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557338"/>
            <a:ext cx="6480175" cy="5300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坐下姿勢</a:t>
            </a:r>
          </a:p>
        </p:txBody>
      </p:sp>
      <p:pic>
        <p:nvPicPr>
          <p:cNvPr id="27651" name="Picture 2" descr="C:\Users\user\Desktop\photo for ppt\th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484313"/>
            <a:ext cx="4824412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呼吸器官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 </a:t>
            </a:r>
            <a:r>
              <a:rPr lang="zh-TW" altLang="en-US" dirty="0" smtClean="0"/>
              <a:t>呼吸器官</a:t>
            </a:r>
          </a:p>
        </p:txBody>
      </p:sp>
      <p:pic>
        <p:nvPicPr>
          <p:cNvPr id="12291" name="Picture 4" descr="C:\Users\user\Desktop\photo for ppt\cbreath_sys_1[1]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628775"/>
            <a:ext cx="4840288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呼吸練習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腹式呼吸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口鼻并用，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但以</a:t>
            </a:r>
            <a:r>
              <a:rPr lang="zh-TW" altLang="en-US" dirty="0" smtClean="0">
                <a:solidFill>
                  <a:srgbClr val="FF0000"/>
                </a:solidFill>
              </a:rPr>
              <a:t>口為主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以鼻為輔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>
                <a:solidFill>
                  <a:srgbClr val="FF0000"/>
                </a:solidFill>
              </a:rPr>
              <a:t>吸氣時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 腹部漲起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呼氣時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腹部頂住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唱歌時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慢慢呼氣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/>
              <a:t>練呼吸時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C00000"/>
                </a:solidFill>
              </a:rPr>
              <a:t>口要鬆鬆地張開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zh-TW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唱歌發聲的三要素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zh-TW" altLang="en-US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2132856"/>
          <a:ext cx="8153400" cy="396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發聲器官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4000" dirty="0" smtClean="0">
                <a:solidFill>
                  <a:srgbClr val="FF0000"/>
                </a:solidFill>
              </a:rPr>
              <a:t>聲帶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u"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聲帶位於喉頭中間，是歌唱的發音體。</a:t>
            </a:r>
            <a:endParaRPr lang="en-US" altLang="zh-TW" dirty="0" smtClean="0"/>
          </a:p>
          <a:p>
            <a:pPr eaLnBrk="1" hangingPunct="1">
              <a:buNone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dirty="0" smtClean="0"/>
              <a:t>聲音是由</a:t>
            </a:r>
            <a:r>
              <a:rPr lang="zh-TW" altLang="en-US" dirty="0" smtClean="0">
                <a:solidFill>
                  <a:srgbClr val="FF0000"/>
                </a:solidFill>
              </a:rPr>
              <a:t>聲帶的振動</a:t>
            </a:r>
            <a:r>
              <a:rPr lang="zh-TW" altLang="en-US" dirty="0" smtClean="0"/>
              <a:t>而發出來的。</a:t>
            </a:r>
            <a:r>
              <a:rPr lang="zh-CN" altLang="en-US" dirty="0" smtClean="0">
                <a:cs typeface="华文仿宋"/>
              </a:rPr>
              <a:t/>
            </a:r>
            <a:br>
              <a:rPr lang="zh-CN" altLang="en-US" dirty="0" smtClean="0">
                <a:cs typeface="华文仿宋"/>
              </a:rPr>
            </a:b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發聲時常犯毛病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1124744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635896" y="2060848"/>
            <a:ext cx="158248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喉音</a:t>
            </a:r>
            <a:endParaRPr lang="en-US" altLang="zh-TW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zh-TW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459432"/>
            <a:ext cx="5832648" cy="82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TW" altLang="en-US" dirty="0" smtClean="0"/>
              <a:t>喉音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過分追求胸腔共鳴</a:t>
            </a:r>
            <a:r>
              <a:rPr lang="zh-TW" altLang="en-US" dirty="0" smtClean="0"/>
              <a:t>而去壓迫喉頭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把濃重的喉音誤認為是胸腔共鳴</a:t>
            </a:r>
            <a:endParaRPr lang="en-US" altLang="zh-TW" dirty="0" smtClean="0"/>
          </a:p>
          <a:p>
            <a:endParaRPr lang="en-US" altLang="zh-TW" dirty="0" smtClean="0"/>
          </a:p>
          <a:p>
            <a:pPr marL="514350" indent="-514350"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發聲時常犯毛病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3314712"/>
          <a:ext cx="8153400" cy="311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文字方塊 4"/>
          <p:cNvSpPr txBox="1">
            <a:spLocks noChangeArrowheads="1"/>
          </p:cNvSpPr>
          <p:nvPr/>
        </p:nvSpPr>
        <p:spPr bwMode="auto">
          <a:xfrm>
            <a:off x="857250" y="2143125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/>
          </a:p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19872" y="1628800"/>
            <a:ext cx="156966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zh-TW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鼻音</a:t>
            </a:r>
            <a:endParaRPr lang="en-US" altLang="zh-TW" sz="5400" dirty="0"/>
          </a:p>
          <a:p>
            <a:pPr>
              <a:defRPr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鼻音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zh-TW" altLang="en-US" dirty="0" smtClean="0"/>
              <a:t>鼻音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zh-TW" altLang="en-US" dirty="0" smtClean="0">
                <a:solidFill>
                  <a:srgbClr val="00B050"/>
                </a:solidFill>
              </a:rPr>
              <a:t>過度的</a:t>
            </a:r>
            <a:r>
              <a:rPr lang="zh-TW" altLang="en-US" dirty="0" smtClean="0"/>
              <a:t>鼻腔</a:t>
            </a:r>
            <a:r>
              <a:rPr lang="zh-TW" altLang="en-US" dirty="0" smtClean="0">
                <a:solidFill>
                  <a:srgbClr val="00B050"/>
                </a:solidFill>
              </a:rPr>
              <a:t>共鳴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把濃厚的鼻音誤認為是頭腔共鳴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發聲發聲時常犯毛病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2386018"/>
          <a:ext cx="8153400" cy="290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214282" y="1428736"/>
            <a:ext cx="34163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sz="5400" b="1" dirty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抖音</a:t>
            </a:r>
            <a:r>
              <a:rPr lang="en-US" sz="5400" b="1" dirty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zh-TW" sz="5400" b="1" dirty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震音</a:t>
            </a:r>
            <a:r>
              <a:rPr lang="en-US" sz="5400" b="1" dirty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zh-TW" altLang="en-US" sz="5400" b="1" dirty="0">
              <a:ln w="18000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按鈕形 11"/>
          <p:cNvSpPr/>
          <p:nvPr/>
        </p:nvSpPr>
        <p:spPr>
          <a:xfrm>
            <a:off x="1571604" y="5500702"/>
            <a:ext cx="6000792" cy="107157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zh-TW" altLang="en-US" sz="4500" b="1" dirty="0"/>
              <a:t>此為唱歌大忌</a:t>
            </a:r>
            <a:r>
              <a:rPr lang="en-US" altLang="zh-TW" sz="4500" b="1" dirty="0"/>
              <a:t>!!</a:t>
            </a:r>
            <a:endParaRPr lang="zh-TW" altLang="en-US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抖音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5400" dirty="0" smtClean="0"/>
              <a:t>人造共鳴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zh-TW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唱歌發聲的三要素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zh-TW" altLang="en-US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2132856"/>
          <a:ext cx="8153400" cy="396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b="1" dirty="0" smtClean="0"/>
              <a:t>共鳴器官</a:t>
            </a:r>
            <a:endParaRPr lang="zh-TW" alt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 smtClean="0"/>
              <a:t>頭腔  </a:t>
            </a:r>
            <a:r>
              <a:rPr lang="en-US" altLang="zh-TW" dirty="0" smtClean="0"/>
              <a:t>-</a:t>
            </a:r>
            <a:r>
              <a:rPr lang="zh-TW" altLang="en-US" dirty="0" smtClean="0"/>
              <a:t>頭上的空腔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647" cy="4495800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鼻腔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額竇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篩竇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蝶竇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頜竇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39940" name="Picture 2" descr="C:\Users\user\Desktop\新增資料夾\20120512182724105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574"/>
            <a:ext cx="5184576" cy="403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735" y="5230941"/>
            <a:ext cx="525336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altLang="zh-TW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sym typeface="Wingdings" pitchFamily="2" charset="2"/>
            </a:endParaRPr>
          </a:p>
          <a:p>
            <a:pPr algn="ctr">
              <a:defRPr/>
            </a:pPr>
            <a:r>
              <a:rPr lang="en-US" altLang="zh-TW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</a:t>
            </a:r>
            <a:r>
              <a:rPr lang="zh-TW" altLang="en-US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高音以上部共鳴器為主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口腔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zh-TW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咽腔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口腔竇</a:t>
            </a:r>
          </a:p>
        </p:txBody>
      </p:sp>
      <p:pic>
        <p:nvPicPr>
          <p:cNvPr id="41988" name="Picture 4" descr="C:\Users\user\Desktop\VOICE PIC\口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844675"/>
            <a:ext cx="5112518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胸腔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包括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喉頭以下的氣管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支氣管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整個肺部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40964" name="Picture 7" descr="C:\Users\user\Desktop\VOICE PIC\CH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16113"/>
            <a:ext cx="3613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857356" y="5429264"/>
            <a:ext cx="5724644" cy="923330"/>
          </a:xfrm>
          <a:prstGeom prst="rect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唱歌發聲的三要素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什麼是共鳴</a:t>
            </a:r>
            <a:r>
              <a:rPr lang="en-US" altLang="zh-TW" smtClean="0"/>
              <a:t>??</a:t>
            </a:r>
            <a:endParaRPr lang="zh-TW" altLang="en-US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1919326" y="186215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14313" y="1571625"/>
            <a:ext cx="4643437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  <a:defRPr/>
            </a:pPr>
            <a:r>
              <a:rPr lang="zh-TW" sz="2800" dirty="0">
                <a:latin typeface="SimHei" pitchFamily="2" charset="-122"/>
                <a:ea typeface="SimHei" pitchFamily="2" charset="-122"/>
              </a:rPr>
              <a:t>聲帶發出的聲音是基</a:t>
            </a:r>
            <a:r>
              <a:rPr lang="zh-TW" sz="2800" dirty="0" smtClean="0">
                <a:latin typeface="SimHei" pitchFamily="2" charset="-122"/>
                <a:ea typeface="SimHei" pitchFamily="2" charset="-122"/>
              </a:rPr>
              <a:t>音</a:t>
            </a:r>
            <a:endParaRPr lang="en-US" altLang="zh-TW" sz="2800" dirty="0" smtClean="0">
              <a:latin typeface="SimHei" pitchFamily="2" charset="-122"/>
              <a:ea typeface="SimHei" pitchFamily="2" charset="-122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endParaRPr lang="en-US" sz="2800" dirty="0">
              <a:latin typeface="SimHei" pitchFamily="2" charset="-122"/>
              <a:ea typeface="SimHei" pitchFamily="2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TW" sz="2800" dirty="0">
                <a:latin typeface="SimHei" pitchFamily="2" charset="-122"/>
                <a:ea typeface="SimHei" pitchFamily="2" charset="-122"/>
              </a:rPr>
              <a:t> </a:t>
            </a:r>
            <a:r>
              <a:rPr lang="zh-TW" sz="2800" dirty="0">
                <a:latin typeface="SimHei" pitchFamily="2" charset="-122"/>
                <a:ea typeface="SimHei" pitchFamily="2" charset="-122"/>
              </a:rPr>
              <a:t>基音在共鳴腔體引起振動</a:t>
            </a:r>
            <a:endParaRPr lang="en-US" altLang="zh-TW" sz="2800" dirty="0">
              <a:latin typeface="SimHei" pitchFamily="2" charset="-122"/>
              <a:ea typeface="SimHei" pitchFamily="2" charset="-122"/>
            </a:endParaRPr>
          </a:p>
          <a:p>
            <a:pPr>
              <a:defRPr/>
            </a:pPr>
            <a:r>
              <a:rPr lang="en-US" altLang="zh-TW" sz="2800" dirty="0">
                <a:latin typeface="SimHei" pitchFamily="2" charset="-122"/>
                <a:ea typeface="SimHei" pitchFamily="2" charset="-122"/>
                <a:sym typeface="Wingdings" pitchFamily="2" charset="2"/>
              </a:rPr>
              <a:t>   </a:t>
            </a:r>
            <a:endParaRPr lang="en-US" altLang="zh-TW" sz="2800" dirty="0" smtClean="0">
              <a:latin typeface="SimHei" pitchFamily="2" charset="-122"/>
              <a:ea typeface="SimHei" pitchFamily="2" charset="-122"/>
              <a:sym typeface="Wingdings" pitchFamily="2" charset="2"/>
            </a:endParaRPr>
          </a:p>
          <a:p>
            <a:pPr>
              <a:defRPr/>
            </a:pPr>
            <a:r>
              <a:rPr lang="zh-TW" altLang="en-US" sz="2800" dirty="0" smtClean="0">
                <a:latin typeface="SimHei" pitchFamily="2" charset="-122"/>
                <a:ea typeface="SimHei" pitchFamily="2" charset="-122"/>
                <a:sym typeface="Wingdings" pitchFamily="2" charset="2"/>
              </a:rPr>
              <a:t>   </a:t>
            </a:r>
            <a:r>
              <a:rPr lang="en-US" altLang="zh-TW" sz="2800" dirty="0" smtClean="0">
                <a:latin typeface="SimHei" pitchFamily="2" charset="-122"/>
                <a:ea typeface="SimHei" pitchFamily="2" charset="-122"/>
                <a:sym typeface="Wingdings" pitchFamily="2" charset="2"/>
              </a:rPr>
              <a:t></a:t>
            </a:r>
            <a:r>
              <a:rPr lang="zh-TW" sz="2800" dirty="0">
                <a:latin typeface="SimHei" pitchFamily="2" charset="-122"/>
                <a:ea typeface="SimHei" pitchFamily="2" charset="-122"/>
              </a:rPr>
              <a:t>共</a:t>
            </a:r>
            <a:r>
              <a:rPr lang="zh-TW" sz="2800" dirty="0" smtClean="0">
                <a:latin typeface="SimHei" pitchFamily="2" charset="-122"/>
                <a:ea typeface="SimHei" pitchFamily="2" charset="-122"/>
              </a:rPr>
              <a:t>鳴</a:t>
            </a:r>
            <a:endParaRPr lang="en-US" altLang="zh-TW" sz="2800" dirty="0" smtClean="0">
              <a:latin typeface="SimHei" pitchFamily="2" charset="-122"/>
              <a:ea typeface="SimHei" pitchFamily="2" charset="-122"/>
            </a:endParaRPr>
          </a:p>
          <a:p>
            <a:pPr>
              <a:defRPr/>
            </a:pPr>
            <a:r>
              <a:rPr lang="zh-TW" altLang="en-US" sz="2800" dirty="0" smtClean="0">
                <a:latin typeface="SimHei" pitchFamily="2" charset="-122"/>
                <a:ea typeface="SimHei" pitchFamily="2" charset="-122"/>
              </a:rPr>
              <a:t>  </a:t>
            </a:r>
            <a:r>
              <a:rPr lang="en-US" altLang="zh-TW" sz="28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800" dirty="0" smtClean="0">
                <a:latin typeface="SimHei" pitchFamily="2" charset="-122"/>
                <a:ea typeface="SimHei" pitchFamily="2" charset="-122"/>
              </a:rPr>
              <a:t>擴大聲音</a:t>
            </a:r>
            <a:r>
              <a:rPr lang="en-US" altLang="zh-TW" sz="2800" dirty="0" smtClean="0">
                <a:latin typeface="SimHei" pitchFamily="2" charset="-122"/>
                <a:ea typeface="SimHei" pitchFamily="2" charset="-122"/>
              </a:rPr>
              <a:t>)</a:t>
            </a:r>
            <a:endParaRPr lang="en-US" sz="2800" dirty="0">
              <a:latin typeface="SimHei" pitchFamily="2" charset="-122"/>
              <a:ea typeface="SimHei" pitchFamily="2" charset="-122"/>
            </a:endParaRP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共鳴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844675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4000" dirty="0" smtClean="0"/>
              <a:t>  </a:t>
            </a:r>
            <a:endParaRPr lang="en-US" altLang="zh-TW" sz="4000" dirty="0" smtClean="0"/>
          </a:p>
          <a:p>
            <a:pPr>
              <a:buFont typeface="Wingdings" pitchFamily="2" charset="2"/>
              <a:buNone/>
            </a:pPr>
            <a:r>
              <a:rPr lang="zh-TW" altLang="en-US" sz="4000" dirty="0" smtClean="0"/>
              <a:t>唱歌是以</a:t>
            </a:r>
            <a:endParaRPr lang="en-US" altLang="zh-TW" sz="4000" dirty="0" smtClean="0"/>
          </a:p>
          <a:p>
            <a:pPr>
              <a:buFont typeface="Wingdings" pitchFamily="2" charset="2"/>
              <a:buNone/>
            </a:pPr>
            <a:endParaRPr lang="en-US" altLang="zh-TW" sz="4000" dirty="0" smtClean="0"/>
          </a:p>
          <a:p>
            <a:pPr algn="ctr">
              <a:buNone/>
            </a:pPr>
            <a:r>
              <a:rPr lang="zh-TW" altLang="en-US" sz="4800" dirty="0" smtClean="0"/>
              <a:t> </a:t>
            </a:r>
            <a:r>
              <a:rPr lang="zh-TW" altLang="en-US" sz="4800" dirty="0" smtClean="0">
                <a:solidFill>
                  <a:srgbClr val="FF0000"/>
                </a:solidFill>
              </a:rPr>
              <a:t>口腔共鳴為基礎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Font typeface="Wingdings" pitchFamily="2" charset="2"/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整體共鳴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844675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4000" dirty="0" smtClean="0"/>
              <a:t>以</a:t>
            </a:r>
            <a:r>
              <a:rPr lang="zh-TW" altLang="en-US" sz="4800" dirty="0" smtClean="0">
                <a:solidFill>
                  <a:srgbClr val="FF0000"/>
                </a:solidFill>
              </a:rPr>
              <a:t>口腔</a:t>
            </a:r>
            <a:r>
              <a:rPr lang="zh-TW" altLang="en-US" sz="4800" dirty="0" smtClean="0"/>
              <a:t>共鳴為基礎</a:t>
            </a:r>
            <a:endParaRPr lang="en-US" altLang="zh-TW" sz="4800" dirty="0" smtClean="0"/>
          </a:p>
          <a:p>
            <a:pPr>
              <a:buNone/>
            </a:pPr>
            <a:r>
              <a:rPr lang="zh-TW" altLang="en-US" dirty="0" smtClean="0"/>
              <a:t>配合</a:t>
            </a:r>
            <a:r>
              <a:rPr lang="zh-TW" altLang="en-US" dirty="0" smtClean="0">
                <a:solidFill>
                  <a:srgbClr val="FF0000"/>
                </a:solidFill>
              </a:rPr>
              <a:t>頭腔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0000"/>
                </a:solidFill>
              </a:rPr>
              <a:t>胸腔</a:t>
            </a:r>
            <a:r>
              <a:rPr lang="zh-TW" altLang="en-US" dirty="0" smtClean="0"/>
              <a:t>共鳴的混合使用</a:t>
            </a:r>
            <a:endParaRPr lang="en-US" altLang="zh-TW" dirty="0" smtClean="0"/>
          </a:p>
          <a:p>
            <a:pPr>
              <a:buFont typeface="Wingdings" pitchFamily="2" charset="2"/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8538" y="3644900"/>
            <a:ext cx="5040312" cy="2087563"/>
            <a:chOff x="2268538" y="3644900"/>
            <a:chExt cx="5040312" cy="2087563"/>
          </a:xfrm>
        </p:grpSpPr>
        <p:sp>
          <p:nvSpPr>
            <p:cNvPr id="4" name="Rounded Rectangle 3"/>
            <p:cNvSpPr/>
            <p:nvPr/>
          </p:nvSpPr>
          <p:spPr>
            <a:xfrm>
              <a:off x="2268538" y="3644900"/>
              <a:ext cx="5040312" cy="20875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038" name="TextBox 4"/>
            <p:cNvSpPr txBox="1">
              <a:spLocks noChangeArrowheads="1"/>
            </p:cNvSpPr>
            <p:nvPr/>
          </p:nvSpPr>
          <p:spPr bwMode="auto">
            <a:xfrm>
              <a:off x="2555875" y="4076700"/>
              <a:ext cx="4608513" cy="126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sz="4000" b="1" dirty="0">
                  <a:solidFill>
                    <a:schemeClr val="bg1"/>
                  </a:solidFill>
                </a:rPr>
                <a:t>全身共鳴是最理想</a:t>
              </a:r>
              <a:endParaRPr lang="en-US" altLang="zh-TW" sz="4000" b="1" dirty="0">
                <a:solidFill>
                  <a:schemeClr val="bg1"/>
                </a:solidFill>
              </a:endParaRPr>
            </a:p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混合共鳴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掌握好共鳴在各聲區里的</a:t>
            </a:r>
            <a:r>
              <a:rPr lang="zh-TW" altLang="en-US" dirty="0" smtClean="0">
                <a:solidFill>
                  <a:srgbClr val="FF0000"/>
                </a:solidFill>
              </a:rPr>
              <a:t>混合比例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使各共鳴腔保持一定的平衡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使聲音獲得良好的效果</a:t>
            </a:r>
          </a:p>
        </p:txBody>
      </p:sp>
      <p:pic>
        <p:nvPicPr>
          <p:cNvPr id="45060" name="Picture 4" descr="C:\Users\user\Desktop\VOICE PIC\MUSIC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60800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共鳴運用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/>
          <a:lstStyle/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唱</a:t>
            </a:r>
            <a:r>
              <a:rPr lang="zh-TW" altLang="en-US" dirty="0" smtClean="0">
                <a:solidFill>
                  <a:srgbClr val="FF0000"/>
                </a:solidFill>
              </a:rPr>
              <a:t>高音</a:t>
            </a:r>
            <a:r>
              <a:rPr lang="zh-TW" altLang="en-US" dirty="0" smtClean="0"/>
              <a:t>時</a:t>
            </a:r>
            <a:endParaRPr lang="en-US" altLang="zh-TW" dirty="0" smtClean="0"/>
          </a:p>
          <a:p>
            <a:endParaRPr lang="en-US" altLang="zh-TW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頭腔共鳴</a:t>
            </a:r>
            <a:r>
              <a:rPr lang="zh-TW" altLang="en-US" dirty="0" smtClean="0"/>
              <a:t>應加強一些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口腔、胸腔也要有</a:t>
            </a:r>
          </a:p>
        </p:txBody>
      </p:sp>
      <p:pic>
        <p:nvPicPr>
          <p:cNvPr id="46084" name="Picture 6" descr="C:\Users\user\Desktop\VOICE PIC\SIN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550" y="2420938"/>
            <a:ext cx="28114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共鳴運用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700213"/>
            <a:ext cx="8153400" cy="4495800"/>
          </a:xfrm>
        </p:spPr>
        <p:txBody>
          <a:bodyPr/>
          <a:lstStyle/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唱</a:t>
            </a:r>
            <a:r>
              <a:rPr lang="zh-TW" altLang="en-US" dirty="0" smtClean="0">
                <a:solidFill>
                  <a:srgbClr val="FF0000"/>
                </a:solidFill>
              </a:rPr>
              <a:t>中音</a:t>
            </a:r>
            <a:r>
              <a:rPr lang="zh-TW" altLang="en-US" dirty="0" smtClean="0"/>
              <a:t>時</a:t>
            </a:r>
            <a:endParaRPr lang="en-US" altLang="zh-TW" dirty="0" smtClean="0"/>
          </a:p>
          <a:p>
            <a:pPr>
              <a:buNone/>
            </a:pPr>
            <a:endParaRPr lang="en-US" altLang="zh-TW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口腔共鳴</a:t>
            </a:r>
            <a:r>
              <a:rPr lang="zh-TW" altLang="en-US" dirty="0" smtClean="0"/>
              <a:t>為主</a:t>
            </a:r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頭</a:t>
            </a:r>
            <a:r>
              <a:rPr lang="zh-TW" altLang="en-US" dirty="0" smtClean="0"/>
              <a:t>腔、胸腔也要有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共鳴運用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唱</a:t>
            </a:r>
            <a:r>
              <a:rPr lang="zh-TW" altLang="en-US" dirty="0" smtClean="0">
                <a:solidFill>
                  <a:srgbClr val="FF0000"/>
                </a:solidFill>
              </a:rPr>
              <a:t>低音</a:t>
            </a:r>
            <a:r>
              <a:rPr lang="zh-TW" altLang="en-US" dirty="0" smtClean="0"/>
              <a:t>時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sz="3200" dirty="0" smtClean="0"/>
              <a:t>聲音低沉、渾厚</a:t>
            </a:r>
            <a:endParaRPr lang="en-US" altLang="zh-TW" sz="3200" dirty="0" smtClean="0"/>
          </a:p>
          <a:p>
            <a:pPr algn="ctr">
              <a:buNone/>
            </a:pPr>
            <a:endParaRPr lang="en-US" altLang="zh-TW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胸腔共鳴</a:t>
            </a:r>
            <a:r>
              <a:rPr lang="zh-TW" altLang="en-US" sz="3200" dirty="0" smtClean="0"/>
              <a:t>為主</a:t>
            </a:r>
            <a:endParaRPr lang="en-US" altLang="zh-TW" sz="2800" dirty="0" smtClean="0"/>
          </a:p>
          <a:p>
            <a:pPr algn="ctr">
              <a:buNone/>
            </a:pPr>
            <a:r>
              <a:rPr lang="zh-TW" altLang="en-US" dirty="0" smtClean="0"/>
              <a:t>摻入口腔、頭腔共鳴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共鳴運用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換聲區發聲時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不發生明顯的痕迹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在歌唱發聲中，只有</a:t>
            </a:r>
            <a:r>
              <a:rPr lang="zh-TW" altLang="en-US" sz="3600" dirty="0" smtClean="0">
                <a:solidFill>
                  <a:srgbClr val="FF0000"/>
                </a:solidFill>
              </a:rPr>
              <a:t>及時地調節各共鳴腔體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87624" y="4725144"/>
            <a:ext cx="7305337" cy="12241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600" b="1" dirty="0">
                <a:ln/>
                <a:solidFill>
                  <a:schemeClr val="accent3"/>
                </a:solidFill>
              </a:rPr>
              <a:t>聲音統一、圓潤、飽滿，音色優美色彩豐富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口腔共鳴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en-US" dirty="0" smtClean="0"/>
              <a:t>是聲音從喉嚨發出后第一個共鳴區域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它是歌唱非常重要的部分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口腔共鳴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是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胸腔共鳴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0000"/>
                </a:solidFill>
              </a:rPr>
              <a:t>頭腔共鳴</a:t>
            </a:r>
            <a:r>
              <a:rPr lang="zh-TW" altLang="en-US" dirty="0" smtClean="0">
                <a:solidFill>
                  <a:srgbClr val="7030A0"/>
                </a:solidFill>
              </a:rPr>
              <a:t>的基礎</a:t>
            </a:r>
            <a:endParaRPr lang="en-US" altLang="zh-TW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口腔共鳴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zh-TW" altLang="en-US" sz="3200" dirty="0" smtClean="0"/>
              <a:t>發聲時</a:t>
            </a:r>
            <a:endParaRPr lang="en-US" altLang="zh-TW" sz="3200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口腔自然上下打開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笑肌微提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下齶自然放下稍後拉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上齶有上提的感覺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zh-TW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唱歌發聲的三要素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zh-TW" altLang="en-US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2132856"/>
          <a:ext cx="8153400" cy="396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口腔共鳴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口腔共鳴的特色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明亮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靠前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集中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易於和頭腔取得聯繫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且可減少咽喉的負擔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起保護聲帶的作用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頭腔共鳴  </a:t>
            </a:r>
            <a:r>
              <a:rPr lang="en-US" altLang="zh-TW" smtClean="0"/>
              <a:t>-</a:t>
            </a:r>
            <a:r>
              <a:rPr lang="zh-TW" altLang="en-US" smtClean="0"/>
              <a:t>  頭聲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en-US" dirty="0" smtClean="0"/>
              <a:t>人們聲音中最具有魅力色彩的成份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它使聲音明亮、光彩、輝煌、穿透力強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尤其是男高音、女高音聲部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頭腔共鳴幾乎決定了聲音的質量。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頭腔共鳴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 頭聲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>
              <a:buNone/>
            </a:pPr>
            <a:r>
              <a:rPr lang="zh-TW" altLang="en-US" dirty="0" smtClean="0"/>
              <a:t>是由於聲音的</a:t>
            </a:r>
            <a:r>
              <a:rPr lang="zh-TW" altLang="en-US" dirty="0" smtClean="0">
                <a:solidFill>
                  <a:srgbClr val="FF0000"/>
                </a:solidFill>
              </a:rPr>
              <a:t>頻率</a:t>
            </a:r>
            <a:r>
              <a:rPr lang="zh-TW" altLang="en-US" dirty="0" smtClean="0"/>
              <a:t>引起了</a:t>
            </a:r>
            <a:r>
              <a:rPr lang="zh-TW" altLang="en-US" dirty="0" smtClean="0">
                <a:solidFill>
                  <a:srgbClr val="FF0000"/>
                </a:solidFill>
              </a:rPr>
              <a:t>頭部空間的震動</a:t>
            </a:r>
            <a:r>
              <a:rPr lang="zh-TW" altLang="en-US" dirty="0" smtClean="0"/>
              <a:t>而產生的共鳴</a:t>
            </a:r>
            <a:endParaRPr lang="en-US" altLang="zh-TW" dirty="0" smtClean="0"/>
          </a:p>
          <a:p>
            <a:pPr marL="514350" indent="-51435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頭部空間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鼻竇</a:t>
            </a:r>
            <a:endParaRPr lang="en-US" altLang="zh-TW" dirty="0" smtClean="0"/>
          </a:p>
          <a:p>
            <a:pPr marL="514350" indent="-51435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Picture 2" descr="C:\Users\user\Desktop\新增資料夾\63482891871353364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36711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頭腔共鳴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 頭聲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獲得頭腔共鳴必須先具有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>
                <a:solidFill>
                  <a:srgbClr val="00B050"/>
                </a:solidFill>
              </a:rPr>
              <a:t>鼻腔共鳴、口腔共鳴，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zh-TW" altLang="en-US" dirty="0" smtClean="0"/>
              <a:t>否則頭腔共鳴是難以掌握的</a:t>
            </a:r>
          </a:p>
          <a:p>
            <a:pPr algn="ctr"/>
            <a:endParaRPr lang="zh-TW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頭腔共鳴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 頭聲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2133600"/>
            <a:ext cx="8153400" cy="4495800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dirty="0" smtClean="0"/>
              <a:t>唱</a:t>
            </a:r>
            <a:r>
              <a:rPr lang="zh-TW" altLang="en-US" dirty="0" smtClean="0">
                <a:solidFill>
                  <a:srgbClr val="C00000"/>
                </a:solidFill>
              </a:rPr>
              <a:t>高音</a:t>
            </a:r>
            <a:r>
              <a:rPr lang="zh-TW" altLang="en-US" dirty="0" smtClean="0"/>
              <a:t>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打開口腔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提起上口蓋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有點像半打呵欠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唱起來感到頭部有震動的感覺</a:t>
            </a:r>
            <a:endParaRPr lang="en-US" altLang="zh-TW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altLang="zh-TW" dirty="0" smtClean="0"/>
              <a:t>        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olidFill>
                  <a:srgbClr val="C00000"/>
                </a:solidFill>
              </a:rPr>
              <a:t>頭腔共鳴在起作用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55300" name="Picture 5" descr="C:\Users\user\Desktop\VOICE PIC\YAWNING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989138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頭腔共鳴  </a:t>
            </a:r>
            <a:r>
              <a:rPr lang="en-US" altLang="zh-TW" smtClean="0"/>
              <a:t>-</a:t>
            </a:r>
            <a:r>
              <a:rPr lang="zh-TW" altLang="en-US" smtClean="0"/>
              <a:t>  頭聲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共鳴效果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清脆，豐富，富有光彩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良好的頭腔共鳴</a:t>
            </a:r>
            <a:r>
              <a:rPr lang="zh-TW" altLang="en-US" dirty="0" smtClean="0"/>
              <a:t> 必須建立在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正確的呼吸點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發聲點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共鳴位置點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56324" name="Picture 4" descr="C:\Users\user\Desktop\VOICE PIC\head vo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557338"/>
            <a:ext cx="2466975" cy="223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胸腔共鳴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zh-TW" altLang="en-US" sz="3200" dirty="0" smtClean="0"/>
              <a:t>胸腔共鳴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pPr>
              <a:buNone/>
            </a:pPr>
            <a:r>
              <a:rPr lang="zh-TW" altLang="en-US" dirty="0" smtClean="0"/>
              <a:t>低音聲部運用比較多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及在各個聲部的低聲區運用較多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實際上在每個聲部的所有聲區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都需要有胸腔共鳴的成分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只是比例多少的問題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胸腔共鳴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練習胸腔共鳴時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一定要注意</a:t>
            </a:r>
            <a:r>
              <a:rPr lang="zh-TW" altLang="en-US" dirty="0" smtClean="0">
                <a:solidFill>
                  <a:srgbClr val="FF0000"/>
                </a:solidFill>
              </a:rPr>
              <a:t>鬆弛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千萬不要過分地追求胸腔共鳴而去壓迫喉頭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把濃重的喉音誤認為是胸腔共鳴</a:t>
            </a:r>
            <a:br>
              <a:rPr lang="zh-TW" altLang="en-US" dirty="0" smtClean="0"/>
            </a:b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共鳴練習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 「哼鳴」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「</a:t>
            </a:r>
            <a:r>
              <a:rPr lang="en-US" altLang="zh-TW" dirty="0" smtClean="0"/>
              <a:t>Humming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如閉口打哈欠狀態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雙唇微微閉住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口腔內越空越好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鼻、咽腔打開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把氣息的通道留得越寬越好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然後讓氣息順利經過這些通道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沿著口腔的咽壁、鼻腔壁進入頭農會的蝶竇處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共鳴練習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「哼鳴」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蝶竇處的感覺就是人們前額的眉心處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感覺到聲音向前向上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體會到眉心在震動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從而發出較明亮集中的「哼鳴」聲音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這個發出「哼鳴」的眉心處就是要找的頭腔共鳴</a:t>
            </a:r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站立姿勢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兩腳分開或一前一後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可有重心的轉移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共鳴練習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「哼鳴」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en-US" sz="4400" dirty="0" smtClean="0"/>
              <a:t>共鳴練習  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 「哼鳴」</a:t>
            </a:r>
            <a:endParaRPr lang="en-US" altLang="zh-TW" sz="4400" dirty="0" smtClean="0"/>
          </a:p>
          <a:p>
            <a:pPr algn="ctr">
              <a:buNone/>
            </a:pPr>
            <a:endParaRPr lang="en-US" altLang="zh-TW" sz="6600" dirty="0" smtClean="0"/>
          </a:p>
          <a:p>
            <a:pPr algn="ctr">
              <a:buNone/>
            </a:pPr>
            <a:r>
              <a:rPr lang="zh-TW" altLang="en-US" sz="6600" dirty="0" smtClean="0"/>
              <a:t>奇妙救恩</a:t>
            </a:r>
            <a:endParaRPr lang="zh-TW" altLang="en-US" sz="6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459432"/>
            <a:ext cx="5832648" cy="82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合唱的要素</a:t>
            </a:r>
          </a:p>
        </p:txBody>
      </p:sp>
      <p:sp>
        <p:nvSpPr>
          <p:cNvPr id="62467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深呼吸</a:t>
            </a:r>
            <a:endParaRPr lang="en-US" altLang="zh-TW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高位置</a:t>
            </a:r>
            <a:endParaRPr lang="en-US" altLang="zh-TW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輕聲</a:t>
            </a:r>
            <a:endParaRPr lang="en-US" altLang="zh-TW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發聲、音量、咬字</a:t>
            </a:r>
            <a:r>
              <a:rPr lang="en-US" altLang="zh-TW" smtClean="0"/>
              <a:t>(vowel)</a:t>
            </a:r>
            <a:r>
              <a:rPr lang="zh-TW" altLang="en-US" smtClean="0"/>
              <a:t>統一</a:t>
            </a:r>
            <a:endParaRPr lang="en-US" altLang="zh-TW" smtClean="0"/>
          </a:p>
          <a:p>
            <a:pPr marL="514350" indent="-514350" eaLnBrk="1" hangingPunct="1"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62468" name="Picture 4" descr="C:\Users\user\Desktop\VOICE PIC\GROUP SIN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005263"/>
            <a:ext cx="344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咬字吐字器官</a:t>
            </a:r>
          </a:p>
        </p:txBody>
      </p:sp>
      <p:sp>
        <p:nvSpPr>
          <p:cNvPr id="63491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口腔內的唇、齒、舌、下齶、上齶等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是咬字、吐字、形成語言的分節發音器官。</a:t>
            </a:r>
            <a:br>
              <a:rPr lang="zh-TW" altLang="en-US" smtClean="0"/>
            </a:br>
            <a:r>
              <a:rPr lang="zh-CN" altLang="en-US" smtClean="0">
                <a:cs typeface="华文仿宋"/>
              </a:rPr>
              <a:t/>
            </a:r>
            <a:br>
              <a:rPr lang="zh-CN" altLang="en-US" smtClean="0">
                <a:cs typeface="华文仿宋"/>
              </a:rPr>
            </a:b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唱歌前的熱身運動</a:t>
            </a:r>
          </a:p>
        </p:txBody>
      </p:sp>
      <p:sp>
        <p:nvSpPr>
          <p:cNvPr id="6451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肌肉</a:t>
            </a:r>
            <a:r>
              <a:rPr lang="en-US" altLang="zh-TW" smtClean="0"/>
              <a:t>(physical)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發聲</a:t>
            </a:r>
            <a:r>
              <a:rPr lang="en-US" altLang="zh-TW" smtClean="0"/>
              <a:t>(vocal)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咬字</a:t>
            </a:r>
            <a:r>
              <a:rPr lang="en-US" altLang="zh-TW" smtClean="0"/>
              <a:t>(diction)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zh-TW" altLang="en-US" smtClean="0"/>
              <a:t>音量</a:t>
            </a:r>
            <a:r>
              <a:rPr lang="en-US" altLang="zh-TW" smtClean="0"/>
              <a:t>(dynamics)</a:t>
            </a:r>
            <a:endParaRPr lang="zh-TW" altLang="en-US" smtClean="0"/>
          </a:p>
        </p:txBody>
      </p:sp>
      <p:pic>
        <p:nvPicPr>
          <p:cNvPr id="64516" name="Picture 4" descr="C:\Users\user\Desktop\VOICE PIC\WARM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938"/>
            <a:ext cx="33083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itchFamily="2" charset="2"/>
              <a:buNone/>
            </a:pPr>
            <a:r>
              <a:rPr lang="zh-TW" altLang="en-US" sz="4000" smtClean="0">
                <a:solidFill>
                  <a:srgbClr val="00B050"/>
                </a:solidFill>
              </a:rPr>
              <a:t>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6063" y="2967335"/>
            <a:ext cx="40318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3225750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肌肉練習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放鬆舌頭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6656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53400" cy="44958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放鬆舌根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None/>
            </a:pPr>
            <a:r>
              <a:rPr lang="zh-TW" altLang="en-US" dirty="0" smtClean="0"/>
              <a:t>舌頭盡量伸長，舌尖可觸及下巴或鼻尖</a:t>
            </a:r>
            <a:endParaRPr lang="en-US" altLang="zh-TW" dirty="0" smtClean="0"/>
          </a:p>
          <a:p>
            <a:pPr eaLnBrk="1" hangingPunct="1">
              <a:buFont typeface="Wingdings"/>
              <a:buChar char="à"/>
            </a:pPr>
            <a:endParaRPr lang="en-US" altLang="zh-TW" dirty="0" smtClean="0"/>
          </a:p>
          <a:p>
            <a:pPr marL="514350" indent="-51435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伸展及放鬆舌頭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pPr marL="514350" indent="-514350" eaLnBrk="1" hangingPunct="1">
              <a:buNone/>
            </a:pPr>
            <a:r>
              <a:rPr lang="zh-TW" altLang="en-US" dirty="0" smtClean="0"/>
              <a:t>舌頭在口中轉動，</a:t>
            </a:r>
            <a:endParaRPr lang="en-US" altLang="zh-TW" dirty="0" smtClean="0"/>
          </a:p>
          <a:p>
            <a:pPr marL="514350" indent="-514350" eaLnBrk="1" hangingPunct="1">
              <a:buNone/>
            </a:pPr>
            <a:r>
              <a:rPr lang="zh-TW" altLang="en-US" dirty="0" smtClean="0"/>
              <a:t>以舌尖逐一數牙齒的數目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提高舌尖的靈活性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TW" altLang="en-US" dirty="0" smtClean="0"/>
              <a:t>模仿蛇舌快速地伸縮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66564" name="Picture 5" descr="C:\Users\user\Desktop\VOICE PIC\tou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068960"/>
            <a:ext cx="1962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放鬆牙骹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67587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mtClean="0"/>
              <a:t>合上嘴巴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mtClean="0"/>
              <a:t>雙手按摩面頰兩旁的牙骹部位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mtClean="0"/>
              <a:t>低哼</a:t>
            </a:r>
            <a:r>
              <a:rPr lang="en-US" altLang="zh-TW" smtClean="0"/>
              <a:t>humm</a:t>
            </a:r>
            <a:r>
              <a:rPr lang="zh-TW" altLang="en-US" smtClean="0"/>
              <a:t>，同時做輕嚼香口膠的動作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pic>
        <p:nvPicPr>
          <p:cNvPr id="67588" name="Picture 4" descr="C:\Users\user\Desktop\VOICE PIC\jaww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860800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放鬆嘴唇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68611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mtClean="0"/>
              <a:t>交替說 </a:t>
            </a:r>
            <a:r>
              <a:rPr lang="en-US" altLang="zh-TW" smtClean="0"/>
              <a:t>du </a:t>
            </a:r>
            <a:r>
              <a:rPr lang="zh-TW" altLang="en-US" smtClean="0"/>
              <a:t>和</a:t>
            </a:r>
            <a:r>
              <a:rPr lang="en-US" altLang="zh-TW" smtClean="0"/>
              <a:t>bi</a:t>
            </a:r>
            <a:r>
              <a:rPr lang="zh-TW" altLang="en-US" smtClean="0"/>
              <a:t>，並漸漸加快速度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mtClean="0"/>
              <a:t>嘴唇做吹氣的動作，以</a:t>
            </a:r>
            <a:r>
              <a:rPr lang="en-US" altLang="zh-TW" smtClean="0"/>
              <a:t>brh </a:t>
            </a:r>
            <a:r>
              <a:rPr lang="zh-TW" altLang="en-US" smtClean="0"/>
              <a:t>唱歌</a:t>
            </a:r>
          </a:p>
        </p:txBody>
      </p:sp>
      <p:pic>
        <p:nvPicPr>
          <p:cNvPr id="68612" name="Picture 4" descr="C:\Users\user\Desktop\VOICE PIC\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223224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發聲</a:t>
            </a:r>
            <a:r>
              <a:rPr lang="en-US" altLang="zh-TW" dirty="0" smtClean="0"/>
              <a:t>(vocal warm-up)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dirty="0" smtClean="0"/>
              <a:t>打呵欠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/>
              <a:t>喉頭放鬆</a:t>
            </a:r>
            <a:endParaRPr lang="en-US" altLang="zh-TW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dirty="0" smtClean="0"/>
              <a:t>狗吠聲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感受到橫膈膜的跳動</a:t>
            </a:r>
            <a:endParaRPr lang="en-US" altLang="zh-TW" dirty="0" smtClean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dirty="0" smtClean="0">
                <a:sym typeface="Wingdings" pitchFamily="2" charset="2"/>
              </a:rPr>
              <a:t>吹蠟燭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保持平均的呼氣學習控制氣息</a:t>
            </a:r>
            <a:endParaRPr lang="en-US" altLang="zh-TW" dirty="0" smtClean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dirty="0" smtClean="0">
                <a:sym typeface="Wingdings" pitchFamily="2" charset="2"/>
              </a:rPr>
              <a:t>Vowel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  a  e  </a:t>
            </a:r>
            <a:r>
              <a:rPr lang="en-US" altLang="zh-TW" dirty="0" err="1" smtClean="0">
                <a:sym typeface="Wingdings" pitchFamily="2" charset="2"/>
              </a:rPr>
              <a:t>i</a:t>
            </a:r>
            <a:r>
              <a:rPr lang="en-US" altLang="zh-TW" dirty="0" smtClean="0">
                <a:sym typeface="Wingdings" pitchFamily="2" charset="2"/>
              </a:rPr>
              <a:t>  o  u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i="1" dirty="0" smtClean="0">
                <a:sym typeface="Wingdings" pitchFamily="2" charset="2"/>
              </a:rPr>
              <a:t>                          </a:t>
            </a:r>
            <a:r>
              <a:rPr lang="zh-TW" altLang="en-US" dirty="0" smtClean="0"/>
              <a:t>簡單的</a:t>
            </a:r>
            <a:r>
              <a:rPr lang="en-US" altLang="zh-TW" dirty="0" smtClean="0"/>
              <a:t>scale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d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r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ｍ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f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s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f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m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r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d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endParaRPr lang="en-US" altLang="zh-TW" dirty="0" smtClean="0">
              <a:solidFill>
                <a:schemeClr val="accent2">
                  <a:lumMod val="60000"/>
                  <a:lumOff val="40000"/>
                </a:schemeClr>
              </a:solidFill>
              <a:latin typeface="Gulim" pitchFamily="34" charset="-127"/>
              <a:ea typeface="Gulim" pitchFamily="34" charset="-127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i="1" dirty="0" smtClean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endParaRPr lang="en-US" altLang="zh-TW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站立姿勢</a:t>
            </a:r>
          </a:p>
        </p:txBody>
      </p:sp>
      <p:pic>
        <p:nvPicPr>
          <p:cNvPr id="17411" name="Picture 3" descr="C:\Users\user\Desktop\photo for ppt\th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412875"/>
            <a:ext cx="5545138" cy="5256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咬字練習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8153400" cy="4495800"/>
          </a:xfrm>
        </p:spPr>
        <p:txBody>
          <a:bodyPr/>
          <a:lstStyle/>
          <a:p>
            <a:endParaRPr lang="en-US" altLang="zh-TW" smtClean="0"/>
          </a:p>
          <a:p>
            <a:r>
              <a:rPr lang="en-US" altLang="zh-TW" smtClean="0"/>
              <a:t>Vowel</a:t>
            </a:r>
            <a:r>
              <a:rPr lang="zh-TW" altLang="en-US" smtClean="0"/>
              <a:t> </a:t>
            </a:r>
            <a:r>
              <a:rPr lang="en-US" altLang="zh-TW" smtClean="0"/>
              <a:t>+</a:t>
            </a:r>
            <a:r>
              <a:rPr lang="zh-TW" altLang="en-US" smtClean="0"/>
              <a:t> </a:t>
            </a:r>
            <a:r>
              <a:rPr lang="en-US" altLang="zh-TW" smtClean="0"/>
              <a:t>Consonant</a:t>
            </a:r>
          </a:p>
          <a:p>
            <a:pPr>
              <a:buFont typeface="Wingdings" pitchFamily="2" charset="2"/>
              <a:buNone/>
            </a:pP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itchFamily="2" charset="2"/>
              <a:buNone/>
            </a:pPr>
            <a:r>
              <a:rPr lang="zh-TW" altLang="en-US" smtClean="0"/>
              <a:t>    </a:t>
            </a:r>
            <a:endParaRPr lang="en-US" altLang="zh-TW" smtClean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zh-TW" altLang="en-US" smtClean="0"/>
              <a:t> </a:t>
            </a:r>
            <a:r>
              <a:rPr lang="zh-TW" altLang="en-US" b="1" smtClean="0"/>
              <a:t>   </a:t>
            </a:r>
            <a:endParaRPr lang="en-US" altLang="zh-TW" b="1" i="1" smtClean="0"/>
          </a:p>
          <a:p>
            <a:pPr>
              <a:buFont typeface="Wingdings" pitchFamily="2" charset="2"/>
              <a:buNone/>
            </a:pPr>
            <a:r>
              <a:rPr lang="zh-TW" altLang="en-US" i="1" smtClean="0"/>
              <a:t>  </a:t>
            </a:r>
            <a:endParaRPr lang="en-US" altLang="zh-TW" i="1" smtClean="0"/>
          </a:p>
          <a:p>
            <a:pPr>
              <a:buFont typeface="Wingdings" pitchFamily="2" charset="2"/>
              <a:buNone/>
            </a:pPr>
            <a:endParaRPr lang="en-US" altLang="zh-TW" smtClean="0"/>
          </a:p>
          <a:p>
            <a:pPr>
              <a:buFont typeface="Wingdings" pitchFamily="2" charset="2"/>
              <a:buNone/>
            </a:pPr>
            <a:endParaRPr lang="en-US" altLang="zh-TW" smtClean="0"/>
          </a:p>
          <a:p>
            <a:pPr>
              <a:buFont typeface="Wingdings" pitchFamily="2" charset="2"/>
              <a:buNone/>
            </a:pPr>
            <a:r>
              <a:rPr lang="zh-TW" altLang="en-US" smtClean="0">
                <a:latin typeface="Malgun Gothic" pitchFamily="34" charset="-127"/>
              </a:rPr>
              <a:t>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4150821"/>
            <a:ext cx="32663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e  </a:t>
            </a:r>
            <a:r>
              <a:rPr lang="en-US" altLang="zh-TW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altLang="zh-TW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o  u</a:t>
            </a:r>
            <a:endParaRPr lang="zh-TW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lus 5"/>
          <p:cNvSpPr/>
          <p:nvPr/>
        </p:nvSpPr>
        <p:spPr>
          <a:xfrm>
            <a:off x="2987675" y="4292600"/>
            <a:ext cx="288925" cy="2889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3491880" y="4150821"/>
            <a:ext cx="62056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endParaRPr lang="zh-TW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Equal 7"/>
          <p:cNvSpPr/>
          <p:nvPr/>
        </p:nvSpPr>
        <p:spPr>
          <a:xfrm>
            <a:off x="4284663" y="4292600"/>
            <a:ext cx="647700" cy="3603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2192" y="4150821"/>
            <a:ext cx="35702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en-US" altLang="zh-TW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 le  </a:t>
            </a:r>
            <a:r>
              <a:rPr lang="en-US" altLang="zh-TW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</a:t>
            </a:r>
            <a:r>
              <a:rPr lang="en-US" altLang="zh-TW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lo  </a:t>
            </a:r>
            <a:r>
              <a:rPr lang="en-US" altLang="zh-TW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</a:t>
            </a:r>
            <a:endParaRPr lang="zh-TW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2950" name="Picture 6" descr="C:\Users\user\Desktop\VOICE PIC\VOW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557338"/>
            <a:ext cx="27352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聲量練習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7168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500" dirty="0" smtClean="0"/>
              <a:t>pp </a:t>
            </a:r>
            <a:r>
              <a:rPr lang="zh-TW" altLang="en-US" sz="2500" dirty="0" smtClean="0"/>
              <a:t>  唱歌時只聽到旁邊的人唱而聽不到自己唱歌的聲音</a:t>
            </a:r>
            <a:endParaRPr lang="en-US" altLang="zh-TW" sz="25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500" dirty="0" smtClean="0"/>
              <a:t>p  </a:t>
            </a:r>
            <a:r>
              <a:rPr lang="zh-TW" altLang="en-US" sz="2500" dirty="0" smtClean="0"/>
              <a:t>    剛好聽到自己的聲音</a:t>
            </a:r>
            <a:endParaRPr lang="en-US" altLang="zh-TW" sz="25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500" dirty="0" smtClean="0"/>
              <a:t>mp </a:t>
            </a:r>
            <a:r>
              <a:rPr lang="zh-TW" altLang="en-US" sz="2500" dirty="0" smtClean="0"/>
              <a:t>  輕聲說話</a:t>
            </a:r>
            <a:endParaRPr lang="en-US" altLang="zh-TW" sz="25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500" dirty="0" smtClean="0"/>
              <a:t>mf </a:t>
            </a:r>
            <a:r>
              <a:rPr lang="zh-TW" altLang="en-US" sz="2500" dirty="0" smtClean="0"/>
              <a:t>   平常說話的聲量</a:t>
            </a:r>
            <a:endParaRPr lang="en-US" altLang="zh-TW" sz="25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500" dirty="0" smtClean="0"/>
              <a:t>f </a:t>
            </a:r>
            <a:r>
              <a:rPr lang="zh-TW" altLang="en-US" sz="2500" dirty="0" smtClean="0"/>
              <a:t>       比平常說話大聲及有力</a:t>
            </a:r>
            <a:endParaRPr lang="en-US" altLang="zh-TW" sz="25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TW" sz="2500" dirty="0" smtClean="0"/>
              <a:t>f </a:t>
            </a:r>
            <a:r>
              <a:rPr lang="en-US" altLang="zh-TW" sz="2500" dirty="0" err="1" smtClean="0"/>
              <a:t>f</a:t>
            </a:r>
            <a:r>
              <a:rPr lang="zh-TW" altLang="en-US" sz="2500" dirty="0" smtClean="0"/>
              <a:t>     </a:t>
            </a:r>
            <a:r>
              <a:rPr lang="en-US" altLang="zh-TW" sz="2500" dirty="0" smtClean="0"/>
              <a:t> </a:t>
            </a:r>
            <a:r>
              <a:rPr lang="zh-TW" altLang="en-US" sz="2500" dirty="0" smtClean="0"/>
              <a:t>強勁的</a:t>
            </a:r>
            <a:r>
              <a:rPr lang="en-US" altLang="zh-TW" sz="2500" dirty="0" smtClean="0"/>
              <a:t>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zh-TW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聲量練習</a:t>
            </a:r>
          </a:p>
        </p:txBody>
      </p:sp>
      <p:pic>
        <p:nvPicPr>
          <p:cNvPr id="72707" name="Picture 2" descr="C:\Users\user\Desktop\VOICE PIC\p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2663" y="2997200"/>
            <a:ext cx="7189787" cy="1368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三種合唱發聲技巧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唱歌技巧</a:t>
            </a:r>
          </a:p>
        </p:txBody>
      </p:sp>
      <p:sp>
        <p:nvSpPr>
          <p:cNvPr id="7475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要有氣息支持，打開喉嚨唱 </a:t>
            </a:r>
            <a:r>
              <a:rPr lang="en-US" altLang="zh-TW" smtClean="0"/>
              <a:t>(</a:t>
            </a:r>
            <a:r>
              <a:rPr lang="zh-TW" altLang="en-US" smtClean="0"/>
              <a:t>頭腔共鳴區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zh-TW" altLang="en-US" smtClean="0"/>
              <a:t>作為主旋律時，要能與其他聲部合作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               </a:t>
            </a:r>
            <a:endParaRPr lang="en-US" altLang="zh-TW" sz="3600" smtClean="0">
              <a:solidFill>
                <a:srgbClr val="FF0000"/>
              </a:solidFill>
            </a:endParaRP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合唱最高境界</a:t>
            </a:r>
            <a: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zh-TW" altLang="en-US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None/>
            </a:pPr>
            <a:endParaRPr lang="en-US" altLang="zh-TW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buNone/>
            </a:pP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用耳仔唱歌</a:t>
            </a:r>
            <a:endParaRPr lang="en-US" altLang="zh-TW" sz="3600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343" y="3978930"/>
            <a:ext cx="848312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將自己的聲音溶入別人當中</a:t>
            </a:r>
            <a:endParaRPr lang="en-US" altLang="zh-TW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不要凸出自己的聲音</a:t>
            </a:r>
          </a:p>
        </p:txBody>
      </p:sp>
      <p:pic>
        <p:nvPicPr>
          <p:cNvPr id="75782" name="Picture 4" descr="C:\Users\user\Desktop\VOICE PIC\heari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543" y="1412776"/>
            <a:ext cx="42324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parts </a:t>
            </a: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的特點與要求</a:t>
            </a:r>
            <a:endParaRPr lang="zh-TW" altLang="en-US" dirty="0" smtClean="0"/>
          </a:p>
        </p:txBody>
      </p:sp>
      <p:pic>
        <p:nvPicPr>
          <p:cNvPr id="76804" name="Picture 2" descr="C:\Users\user\Desktop\VOICE PIC\CHOIR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3284538"/>
            <a:ext cx="4949825" cy="3341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女高聲部</a:t>
            </a:r>
          </a:p>
        </p:txBody>
      </p:sp>
      <p:sp>
        <p:nvSpPr>
          <p:cNvPr id="77827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None/>
            </a:pPr>
            <a:endParaRPr lang="en-US" altLang="zh-TW" dirty="0" smtClean="0"/>
          </a:p>
          <a:p>
            <a:pPr eaLnBrk="1" hangingPunct="1">
              <a:buNone/>
            </a:pPr>
            <a:endParaRPr lang="en-US" altLang="zh-TW" dirty="0" smtClean="0"/>
          </a:p>
          <a:p>
            <a:pPr algn="ctr" eaLnBrk="1" hangingPunct="1">
              <a:buNone/>
            </a:pPr>
            <a:r>
              <a:rPr lang="zh-TW" altLang="en-US" dirty="0" smtClean="0"/>
              <a:t>有如美麗的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牡丹花</a:t>
            </a:r>
            <a:endParaRPr lang="en-US" altLang="zh-TW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0312" y="4149080"/>
            <a:ext cx="731811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帶出主旋律、咬字清晰、感情變化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女低聲部</a:t>
            </a:r>
          </a:p>
        </p:txBody>
      </p:sp>
      <p:sp>
        <p:nvSpPr>
          <p:cNvPr id="78851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algn="ctr" eaLnBrk="1" hangingPunct="1">
              <a:buNone/>
            </a:pPr>
            <a:r>
              <a:rPr lang="zh-TW" altLang="en-US" dirty="0" smtClean="0"/>
              <a:t>有如</a:t>
            </a:r>
            <a:r>
              <a:rPr lang="zh-TW" altLang="en-US" sz="3200" b="1" dirty="0" smtClean="0">
                <a:solidFill>
                  <a:srgbClr val="92D050"/>
                </a:solidFill>
              </a:rPr>
              <a:t>綠葉</a:t>
            </a:r>
            <a:r>
              <a:rPr lang="zh-TW" altLang="en-US" dirty="0" smtClean="0"/>
              <a:t>襯托著</a:t>
            </a:r>
            <a:r>
              <a:rPr lang="zh-TW" altLang="en-US" dirty="0" smtClean="0">
                <a:solidFill>
                  <a:srgbClr val="002060"/>
                </a:solidFill>
              </a:rPr>
              <a:t>牡丹花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4509120"/>
            <a:ext cx="639376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和聲、圓潤、</a:t>
            </a:r>
            <a:endParaRPr lang="en-US" altLang="zh-TW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zh-TW" alt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穩健充實之感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男高聲部</a:t>
            </a:r>
          </a:p>
        </p:txBody>
      </p:sp>
      <p:sp>
        <p:nvSpPr>
          <p:cNvPr id="7987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 eaLnBrk="1" hangingPunct="1">
              <a:buNone/>
            </a:pPr>
            <a:endParaRPr lang="en-US" altLang="zh-TW" dirty="0" smtClean="0"/>
          </a:p>
          <a:p>
            <a:pPr algn="ctr" eaLnBrk="1" hangingPunct="1">
              <a:buNone/>
            </a:pPr>
            <a:endParaRPr lang="en-US" altLang="zh-TW" dirty="0" smtClean="0"/>
          </a:p>
          <a:p>
            <a:pPr algn="ctr" eaLnBrk="1" hangingPunct="1">
              <a:buNone/>
            </a:pPr>
            <a:r>
              <a:rPr lang="zh-TW" altLang="en-US" dirty="0" smtClean="0"/>
              <a:t>是</a:t>
            </a:r>
            <a:r>
              <a:rPr lang="zh-TW" altLang="en-US" dirty="0" smtClean="0">
                <a:solidFill>
                  <a:srgbClr val="002060"/>
                </a:solidFill>
              </a:rPr>
              <a:t>牡丹</a:t>
            </a:r>
            <a:r>
              <a:rPr lang="zh-TW" altLang="en-US" dirty="0" smtClean="0"/>
              <a:t>花的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花香</a:t>
            </a:r>
            <a:endParaRPr lang="en-US" altLang="zh-TW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9677" y="4377878"/>
            <a:ext cx="57246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和聲、有美化作用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頭部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眼睛平視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後頸梗直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穩固咽壁</a:t>
            </a:r>
            <a:br>
              <a:rPr lang="zh-TW" altLang="en-US" smtClean="0"/>
            </a:br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  <p:pic>
        <p:nvPicPr>
          <p:cNvPr id="19460" name="Content Placeholder 3" descr="http://cmed.faculty.ku.edu/gummposture/post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773238"/>
            <a:ext cx="30241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男低聲部</a:t>
            </a:r>
          </a:p>
        </p:txBody>
      </p:sp>
      <p:sp>
        <p:nvSpPr>
          <p:cNvPr id="8089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 eaLnBrk="1" hangingPunct="1">
              <a:buNone/>
            </a:pPr>
            <a:endParaRPr lang="en-US" altLang="zh-TW" dirty="0" smtClean="0"/>
          </a:p>
          <a:p>
            <a:pPr algn="ctr" eaLnBrk="1" hangingPunct="1">
              <a:buNone/>
            </a:pPr>
            <a:endParaRPr lang="en-US" altLang="zh-TW" dirty="0" smtClean="0"/>
          </a:p>
          <a:p>
            <a:pPr algn="ctr" eaLnBrk="1" hangingPunct="1">
              <a:buNone/>
            </a:pPr>
            <a:r>
              <a:rPr lang="zh-TW" altLang="en-US" dirty="0" smtClean="0"/>
              <a:t>是</a:t>
            </a:r>
            <a:r>
              <a:rPr lang="zh-TW" altLang="en-US" dirty="0" smtClean="0">
                <a:solidFill>
                  <a:srgbClr val="FF0000"/>
                </a:solidFill>
              </a:rPr>
              <a:t>牡丹</a:t>
            </a:r>
            <a:r>
              <a:rPr lang="zh-TW" altLang="en-US" dirty="0" smtClean="0"/>
              <a:t>花的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支柱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endParaRPr lang="en-US" altLang="zh-TW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3933056"/>
            <a:ext cx="777686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基</a:t>
            </a:r>
            <a:r>
              <a:rPr lang="zh-TW" alt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礎音</a:t>
            </a:r>
            <a:endParaRPr lang="en-US" altLang="zh-TW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zh-TW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柱</a:t>
            </a:r>
            <a:r>
              <a:rPr lang="en-US" altLang="zh-TW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---</a:t>
            </a:r>
            <a:r>
              <a:rPr lang="zh-TW" alt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支撐整個合唱團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牡丹雖好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 仍需綠葉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pic>
        <p:nvPicPr>
          <p:cNvPr id="1026" name="Picture 2" descr="C:\Users\user\Desktop\0130000020257912161035764951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四聲部各有特色和功能，重要性均等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聲部分配是由指揮決定，按各人音質決定</a:t>
            </a:r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16013" y="3357563"/>
            <a:ext cx="6551612" cy="2951162"/>
            <a:chOff x="1547664" y="3356992"/>
            <a:chExt cx="6552728" cy="2952328"/>
          </a:xfrm>
        </p:grpSpPr>
        <p:sp>
          <p:nvSpPr>
            <p:cNvPr id="4" name="Explosion 2 3"/>
            <p:cNvSpPr/>
            <p:nvPr/>
          </p:nvSpPr>
          <p:spPr>
            <a:xfrm>
              <a:off x="1547664" y="3356992"/>
              <a:ext cx="6552728" cy="2952328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1926" name="TextBox 4"/>
            <p:cNvSpPr txBox="1">
              <a:spLocks noChangeArrowheads="1"/>
            </p:cNvSpPr>
            <p:nvPr/>
          </p:nvSpPr>
          <p:spPr bwMode="auto">
            <a:xfrm>
              <a:off x="2771775" y="4645025"/>
              <a:ext cx="43211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 b="1">
                  <a:solidFill>
                    <a:schemeClr val="bg1"/>
                  </a:solidFill>
                </a:rPr>
                <a:t>高音聲部並不是較優越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經驗分享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心態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詠唱時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要有祈禱的心情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面帶笑容</a:t>
            </a:r>
            <a:r>
              <a:rPr lang="en-US" altLang="zh-TW" dirty="0" smtClean="0"/>
              <a:t>,</a:t>
            </a:r>
            <a:r>
              <a:rPr lang="zh-TW" altLang="en-US" dirty="0" smtClean="0"/>
              <a:t> 發自內心的喜悅</a:t>
            </a:r>
            <a:endParaRPr lang="en-US" altLang="zh-TW" dirty="0" smtClean="0"/>
          </a:p>
          <a:p>
            <a:pPr marL="514350" indent="-514350">
              <a:buNone/>
            </a:pPr>
            <a:endParaRPr lang="en-US" altLang="zh-TW" dirty="0" smtClean="0"/>
          </a:p>
          <a:p>
            <a:pPr marL="514350" indent="-514350">
              <a:buNone/>
            </a:pPr>
            <a:r>
              <a:rPr lang="zh-TW" altLang="en-US" dirty="0" smtClean="0"/>
              <a:t>      </a:t>
            </a:r>
            <a:endParaRPr lang="en-US" altLang="zh-TW" dirty="0" smtClean="0"/>
          </a:p>
          <a:p>
            <a:pPr marL="514350" indent="-514350">
              <a:buNone/>
            </a:pPr>
            <a:r>
              <a:rPr lang="zh-TW" altLang="en-US" dirty="0" smtClean="0"/>
              <a:t> 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zh-TW" altLang="en-US" sz="6600" dirty="0" smtClean="0">
                <a:solidFill>
                  <a:srgbClr val="FF0000"/>
                </a:solidFill>
              </a:rPr>
              <a:t>唱歌容易 悅耳難 </a:t>
            </a:r>
            <a:endParaRPr lang="en-US" altLang="zh-TW" sz="6600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zh-TW" altLang="en-US" sz="6600" dirty="0" smtClean="0">
                <a:solidFill>
                  <a:srgbClr val="FF0000"/>
                </a:solidFill>
              </a:rPr>
              <a:t>悅耳容易  動人難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24433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5400" dirty="0" smtClean="0"/>
              <a:t>   奇妙救恩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459432"/>
            <a:ext cx="5832648" cy="82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C:\Users\user\Desktop\VOICE PIC\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262731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" descr="C:\Users\user\Desktop\VOICE PIC\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38" y="2395538"/>
            <a:ext cx="398938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參考書目</a:t>
            </a:r>
            <a:r>
              <a:rPr lang="en-US" altLang="zh-TW" smtClean="0"/>
              <a:t>	</a:t>
            </a:r>
            <a:endParaRPr lang="zh-TW" altLang="en-US" smtClean="0"/>
          </a:p>
        </p:txBody>
      </p:sp>
      <p:sp>
        <p:nvSpPr>
          <p:cNvPr id="8499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mtClean="0"/>
              <a:t>合唱與指揮，</a:t>
            </a:r>
            <a:r>
              <a:rPr lang="zh-TW" altLang="en-US" sz="1700" smtClean="0"/>
              <a:t>花城出版社，苗向陽編著 </a:t>
            </a:r>
            <a:endParaRPr lang="en-US" altLang="zh-TW" sz="1700" smtClean="0"/>
          </a:p>
          <a:p>
            <a:pPr eaLnBrk="1" hangingPunct="1"/>
            <a:r>
              <a:rPr lang="zh-TW" altLang="en-US" smtClean="0"/>
              <a:t>盡善盡美，合唱技巧縱橫，</a:t>
            </a:r>
            <a:r>
              <a:rPr lang="zh-TW" altLang="en-US" sz="1700" smtClean="0"/>
              <a:t>宣道出版社，陳康著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C:\Users\user\Desktop\VOICE PIC\I LOVE SIN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196975"/>
            <a:ext cx="32226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27664" y="4593902"/>
            <a:ext cx="42886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背部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含胸拔背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胸部要放鬆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脊背要挺拔</a:t>
            </a:r>
            <a:br>
              <a:rPr lang="zh-TW" altLang="en-US" smtClean="0"/>
            </a:br>
            <a:endParaRPr lang="zh-TW" altLang="en-US" smtClean="0"/>
          </a:p>
        </p:txBody>
      </p:sp>
      <p:pic>
        <p:nvPicPr>
          <p:cNvPr id="21508" name="Picture 4" descr="C:\Users\user\Desktop\VOICE PIC\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133600"/>
            <a:ext cx="5183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手部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endParaRPr lang="en-US" altLang="zh-TW" smtClean="0"/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/>
              <a:t>雙手自然下垂</a:t>
            </a:r>
            <a:br>
              <a:rPr lang="zh-TW" altLang="en-US" smtClean="0"/>
            </a:br>
            <a:endParaRPr lang="zh-TW" altLang="en-US" smtClean="0"/>
          </a:p>
        </p:txBody>
      </p:sp>
      <p:pic>
        <p:nvPicPr>
          <p:cNvPr id="23556" name="Picture 4" descr="C:\Users\user\Desktop\VOICE PIC\Y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463" y="2119313"/>
            <a:ext cx="281622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公正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1958</TotalTime>
  <Words>1557</Words>
  <Application>Microsoft Office PowerPoint</Application>
  <PresentationFormat>如螢幕大小 (4:3)</PresentationFormat>
  <Paragraphs>442</Paragraphs>
  <Slides>79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91" baseType="lpstr">
      <vt:lpstr>Gulim</vt:lpstr>
      <vt:lpstr>Malgun Gothic</vt:lpstr>
      <vt:lpstr>SimHei</vt:lpstr>
      <vt:lpstr>华文仿宋</vt:lpstr>
      <vt:lpstr>微軟正黑體</vt:lpstr>
      <vt:lpstr>新細明體</vt:lpstr>
      <vt:lpstr>Arial</vt:lpstr>
      <vt:lpstr>Calibri</vt:lpstr>
      <vt:lpstr>Tw Cen MT</vt:lpstr>
      <vt:lpstr>Wingdings</vt:lpstr>
      <vt:lpstr>Wingdings 2</vt:lpstr>
      <vt:lpstr>中庸</vt:lpstr>
      <vt:lpstr>聲樂導論</vt:lpstr>
      <vt:lpstr>PowerPoint 簡報</vt:lpstr>
      <vt:lpstr>PowerPoint 簡報</vt:lpstr>
      <vt:lpstr> 唱歌發聲的三要素 </vt:lpstr>
      <vt:lpstr>站立姿勢</vt:lpstr>
      <vt:lpstr>站立姿勢</vt:lpstr>
      <vt:lpstr>頭部</vt:lpstr>
      <vt:lpstr>背部</vt:lpstr>
      <vt:lpstr>手部</vt:lpstr>
      <vt:lpstr>面部</vt:lpstr>
      <vt:lpstr>坐下姿勢</vt:lpstr>
      <vt:lpstr>坐下姿勢</vt:lpstr>
      <vt:lpstr>坐下姿勢</vt:lpstr>
      <vt:lpstr>呼吸器官</vt:lpstr>
      <vt:lpstr> 呼吸器官</vt:lpstr>
      <vt:lpstr>呼吸練習  -  腹式呼吸</vt:lpstr>
      <vt:lpstr> 唱歌發聲的三要素 </vt:lpstr>
      <vt:lpstr>發聲器官</vt:lpstr>
      <vt:lpstr>發聲時常犯毛病</vt:lpstr>
      <vt:lpstr>  喉音  </vt:lpstr>
      <vt:lpstr>發聲時常犯毛病</vt:lpstr>
      <vt:lpstr> 鼻音 </vt:lpstr>
      <vt:lpstr>發聲發聲時常犯毛病 </vt:lpstr>
      <vt:lpstr> 抖音 </vt:lpstr>
      <vt:lpstr> 唱歌發聲的三要素 </vt:lpstr>
      <vt:lpstr>共鳴器官</vt:lpstr>
      <vt:lpstr>  頭腔  -頭上的空腔  </vt:lpstr>
      <vt:lpstr> 口腔 </vt:lpstr>
      <vt:lpstr>胸腔</vt:lpstr>
      <vt:lpstr>什麼是共鳴??</vt:lpstr>
      <vt:lpstr>共鳴</vt:lpstr>
      <vt:lpstr>整體共鳴</vt:lpstr>
      <vt:lpstr>混合共鳴</vt:lpstr>
      <vt:lpstr>共鳴運用</vt:lpstr>
      <vt:lpstr>共鳴運用</vt:lpstr>
      <vt:lpstr>共鳴運用</vt:lpstr>
      <vt:lpstr>共鳴運用</vt:lpstr>
      <vt:lpstr>口腔共鳴</vt:lpstr>
      <vt:lpstr>口腔共鳴</vt:lpstr>
      <vt:lpstr>口腔共鳴</vt:lpstr>
      <vt:lpstr>頭腔共鳴  -  頭聲</vt:lpstr>
      <vt:lpstr>頭腔共鳴  -  頭聲</vt:lpstr>
      <vt:lpstr>頭腔共鳴  -  頭聲</vt:lpstr>
      <vt:lpstr>頭腔共鳴  -  頭聲</vt:lpstr>
      <vt:lpstr>頭腔共鳴  -  頭聲</vt:lpstr>
      <vt:lpstr>胸腔共鳴</vt:lpstr>
      <vt:lpstr>胸腔共鳴</vt:lpstr>
      <vt:lpstr> 共鳴練習  -  「哼鳴」 </vt:lpstr>
      <vt:lpstr>共鳴練習  - 「哼鳴」</vt:lpstr>
      <vt:lpstr>共鳴練習  - 「哼鳴」</vt:lpstr>
      <vt:lpstr>PowerPoint 簡報</vt:lpstr>
      <vt:lpstr>合唱的要素</vt:lpstr>
      <vt:lpstr>咬字吐字器官</vt:lpstr>
      <vt:lpstr>唱歌前的熱身運動</vt:lpstr>
      <vt:lpstr>PowerPoint 簡報</vt:lpstr>
      <vt:lpstr> 放鬆舌頭 </vt:lpstr>
      <vt:lpstr> 放鬆牙骹 </vt:lpstr>
      <vt:lpstr> 放鬆嘴唇 </vt:lpstr>
      <vt:lpstr> 發聲(vocal warm-up) </vt:lpstr>
      <vt:lpstr>咬字練習</vt:lpstr>
      <vt:lpstr> 聲量練習 </vt:lpstr>
      <vt:lpstr>聲量練習</vt:lpstr>
      <vt:lpstr>三種合唱發聲技巧</vt:lpstr>
      <vt:lpstr>唱歌技巧</vt:lpstr>
      <vt:lpstr> 合唱最高境界 </vt:lpstr>
      <vt:lpstr>4 parts 的特點與要求</vt:lpstr>
      <vt:lpstr>女高聲部</vt:lpstr>
      <vt:lpstr>女低聲部</vt:lpstr>
      <vt:lpstr>男高聲部</vt:lpstr>
      <vt:lpstr>男低聲部</vt:lpstr>
      <vt:lpstr> 牡丹雖好, 仍需綠葉 </vt:lpstr>
      <vt:lpstr>PowerPoint 簡報</vt:lpstr>
      <vt:lpstr>經驗分享</vt:lpstr>
      <vt:lpstr>總結</vt:lpstr>
      <vt:lpstr>PowerPoint 簡報</vt:lpstr>
      <vt:lpstr>PowerPoint 簡報</vt:lpstr>
      <vt:lpstr>PowerPoint 簡報</vt:lpstr>
      <vt:lpstr>參考書目 </vt:lpstr>
      <vt:lpstr>PowerPoint 簡報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聲樂導論</dc:title>
  <dc:creator>lenovo</dc:creator>
  <cp:lastModifiedBy>Maria Tam</cp:lastModifiedBy>
  <cp:revision>248</cp:revision>
  <dcterms:created xsi:type="dcterms:W3CDTF">2010-08-24T20:19:51Z</dcterms:created>
  <dcterms:modified xsi:type="dcterms:W3CDTF">2018-09-17T07:51:42Z</dcterms:modified>
</cp:coreProperties>
</file>